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notesMasterIdLst>
    <p:notesMasterId r:id="rId25"/>
  </p:notesMasterIdLst>
  <p:sldIdLst>
    <p:sldId id="258" r:id="rId2"/>
    <p:sldId id="259" r:id="rId3"/>
    <p:sldId id="271" r:id="rId4"/>
    <p:sldId id="261" r:id="rId5"/>
    <p:sldId id="262" r:id="rId6"/>
    <p:sldId id="285" r:id="rId7"/>
    <p:sldId id="273" r:id="rId8"/>
    <p:sldId id="277" r:id="rId9"/>
    <p:sldId id="287" r:id="rId10"/>
    <p:sldId id="288" r:id="rId11"/>
    <p:sldId id="275" r:id="rId12"/>
    <p:sldId id="292" r:id="rId13"/>
    <p:sldId id="276" r:id="rId14"/>
    <p:sldId id="279" r:id="rId15"/>
    <p:sldId id="293" r:id="rId16"/>
    <p:sldId id="280" r:id="rId17"/>
    <p:sldId id="281" r:id="rId18"/>
    <p:sldId id="282" r:id="rId19"/>
    <p:sldId id="283" r:id="rId20"/>
    <p:sldId id="284" r:id="rId21"/>
    <p:sldId id="289" r:id="rId22"/>
    <p:sldId id="291" r:id="rId23"/>
    <p:sldId id="290" r:id="rId2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59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4FA1B-21B2-4E27-A674-B70D0067451E}" v="77" dt="2019-10-19T01:35:20.741"/>
    <p1510:client id="{23D350D3-92C8-4D05-A817-722B9B210354}" v="14" dt="2019-10-13T13:20:22.874"/>
    <p1510:client id="{4B4F911A-6C07-4E46-BF22-9C586A476178}" v="765" dt="2019-10-20T13:57:25.093"/>
    <p1510:client id="{77552880-C5A4-4F98-B10E-50E2154E08F5}" v="53" dt="2019-10-15T13:43:46.820"/>
    <p1510:client id="{7EB8C296-B76B-40A0-B414-166FC211C93C}" v="775" dt="2019-10-19T14:50:40.239"/>
    <p1510:client id="{AEE9ED9F-19FE-454D-AD5E-FA431C3FE837}" v="400" dt="2019-10-12T14:24:10.984"/>
    <p1510:client id="{E9354901-F647-4A48-F903-641CC5F6F864}" v="162" dt="2019-10-19T01:57:12.3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4525" autoAdjust="0"/>
    <p:restoredTop sz="96381"/>
  </p:normalViewPr>
  <p:slideViewPr>
    <p:cSldViewPr snapToObjects="1">
      <p:cViewPr>
        <p:scale>
          <a:sx n="75" d="100"/>
          <a:sy n="75" d="100"/>
        </p:scale>
        <p:origin x="-1176" y="-54"/>
      </p:cViewPr>
      <p:guideLst>
        <p:guide orient="horz" pos="2159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방준식" userId="S::junsik@konkuk.ac.kr::706fa448-0cd8-4a99-9d8d-a3a34160633b" providerId="AD" clId="Web-{E9354901-F647-4A48-F903-641CC5F6F864}"/>
    <pc:docChg chg="addSld delSld modSld sldOrd">
      <pc:chgData name="방준식" userId="S::junsik@konkuk.ac.kr::706fa448-0cd8-4a99-9d8d-a3a34160633b" providerId="AD" clId="Web-{E9354901-F647-4A48-F903-641CC5F6F864}" dt="2019-10-19T01:57:12.327" v="154" actId="1076"/>
      <pc:docMkLst>
        <pc:docMk/>
      </pc:docMkLst>
      <pc:sldChg chg="ord">
        <pc:chgData name="방준식" userId="S::junsik@konkuk.ac.kr::706fa448-0cd8-4a99-9d8d-a3a34160633b" providerId="AD" clId="Web-{E9354901-F647-4A48-F903-641CC5F6F864}" dt="2019-10-19T01:44:59.387" v="33"/>
        <pc:sldMkLst>
          <pc:docMk/>
          <pc:sldMk cId="0" sldId="256"/>
        </pc:sldMkLst>
      </pc:sldChg>
      <pc:sldChg chg="addSp delSp modSp del">
        <pc:chgData name="방준식" userId="S::junsik@konkuk.ac.kr::706fa448-0cd8-4a99-9d8d-a3a34160633b" providerId="AD" clId="Web-{E9354901-F647-4A48-F903-641CC5F6F864}" dt="2019-10-19T01:45:41.090" v="49"/>
        <pc:sldMkLst>
          <pc:docMk/>
          <pc:sldMk cId="0" sldId="260"/>
        </pc:sldMkLst>
        <pc:spChg chg="del">
          <ac:chgData name="방준식" userId="S::junsik@konkuk.ac.kr::706fa448-0cd8-4a99-9d8d-a3a34160633b" providerId="AD" clId="Web-{E9354901-F647-4A48-F903-641CC5F6F864}" dt="2019-10-19T01:45:07.043" v="36"/>
          <ac:spMkLst>
            <pc:docMk/>
            <pc:sldMk cId="0" sldId="260"/>
            <ac:spMk id="2" creationId="{00000000-0000-0000-0000-000000000000}"/>
          </ac:spMkLst>
        </pc:spChg>
        <pc:spChg chg="del">
          <ac:chgData name="방준식" userId="S::junsik@konkuk.ac.kr::706fa448-0cd8-4a99-9d8d-a3a34160633b" providerId="AD" clId="Web-{E9354901-F647-4A48-F903-641CC5F6F864}" dt="2019-10-19T01:44:36.106" v="27"/>
          <ac:spMkLst>
            <pc:docMk/>
            <pc:sldMk cId="0" sldId="260"/>
            <ac:spMk id="3" creationId="{00000000-0000-0000-0000-000000000000}"/>
          </ac:spMkLst>
        </pc:spChg>
        <pc:spChg chg="add del mod">
          <ac:chgData name="방준식" userId="S::junsik@konkuk.ac.kr::706fa448-0cd8-4a99-9d8d-a3a34160633b" providerId="AD" clId="Web-{E9354901-F647-4A48-F903-641CC5F6F864}" dt="2019-10-19T01:44:38.637" v="28"/>
          <ac:spMkLst>
            <pc:docMk/>
            <pc:sldMk cId="0" sldId="260"/>
            <ac:spMk id="8" creationId="{44658AE8-02A4-4B52-B924-C8FE728D02D3}"/>
          </ac:spMkLst>
        </pc:spChg>
        <pc:spChg chg="add del mod">
          <ac:chgData name="방준식" userId="S::junsik@konkuk.ac.kr::706fa448-0cd8-4a99-9d8d-a3a34160633b" providerId="AD" clId="Web-{E9354901-F647-4A48-F903-641CC5F6F864}" dt="2019-10-19T01:45:31.497" v="42"/>
          <ac:spMkLst>
            <pc:docMk/>
            <pc:sldMk cId="0" sldId="260"/>
            <ac:spMk id="12" creationId="{5A838414-8F9B-4736-AF54-66CFC56A3A8C}"/>
          </ac:spMkLst>
        </pc:spChg>
        <pc:picChg chg="del mod">
          <ac:chgData name="방준식" userId="S::junsik@konkuk.ac.kr::706fa448-0cd8-4a99-9d8d-a3a34160633b" providerId="AD" clId="Web-{E9354901-F647-4A48-F903-641CC5F6F864}" dt="2019-10-19T01:45:37.465" v="45"/>
          <ac:picMkLst>
            <pc:docMk/>
            <pc:sldMk cId="0" sldId="260"/>
            <ac:picMk id="4" creationId="{3C28ED7F-4FBE-4FE2-8F24-ED49FA73A104}"/>
          </ac:picMkLst>
        </pc:picChg>
        <pc:picChg chg="add del mod modCrop">
          <ac:chgData name="방준식" userId="S::junsik@konkuk.ac.kr::706fa448-0cd8-4a99-9d8d-a3a34160633b" providerId="AD" clId="Web-{E9354901-F647-4A48-F903-641CC5F6F864}" dt="2019-10-19T01:45:37.465" v="43"/>
          <ac:picMkLst>
            <pc:docMk/>
            <pc:sldMk cId="0" sldId="260"/>
            <ac:picMk id="5" creationId="{BA3FD948-F30A-4292-9FB5-C071B030F811}"/>
          </ac:picMkLst>
        </pc:picChg>
        <pc:picChg chg="del mod">
          <ac:chgData name="방준식" userId="S::junsik@konkuk.ac.kr::706fa448-0cd8-4a99-9d8d-a3a34160633b" providerId="AD" clId="Web-{E9354901-F647-4A48-F903-641CC5F6F864}" dt="2019-10-19T01:43:11.089" v="11"/>
          <ac:picMkLst>
            <pc:docMk/>
            <pc:sldMk cId="0" sldId="260"/>
            <ac:picMk id="9" creationId="{96DFD7B0-BD13-4051-8179-C49A059A672C}"/>
          </ac:picMkLst>
        </pc:picChg>
        <pc:picChg chg="del mod modCrop">
          <ac:chgData name="방준식" userId="S::junsik@konkuk.ac.kr::706fa448-0cd8-4a99-9d8d-a3a34160633b" providerId="AD" clId="Web-{E9354901-F647-4A48-F903-641CC5F6F864}" dt="2019-10-19T01:45:37.465" v="44"/>
          <ac:picMkLst>
            <pc:docMk/>
            <pc:sldMk cId="0" sldId="260"/>
            <ac:picMk id="11" creationId="{53A00EC4-22F7-40AB-801C-DBE4EE79480B}"/>
          </ac:picMkLst>
        </pc:picChg>
      </pc:sldChg>
      <pc:sldChg chg="addSp delSp modSp add ord replId">
        <pc:chgData name="방준식" userId="S::junsik@konkuk.ac.kr::706fa448-0cd8-4a99-9d8d-a3a34160633b" providerId="AD" clId="Web-{E9354901-F647-4A48-F903-641CC5F6F864}" dt="2019-10-19T01:57:12.327" v="154" actId="1076"/>
        <pc:sldMkLst>
          <pc:docMk/>
          <pc:sldMk cId="3291406822" sldId="271"/>
        </pc:sldMkLst>
        <pc:spChg chg="add mod">
          <ac:chgData name="방준식" userId="S::junsik@konkuk.ac.kr::706fa448-0cd8-4a99-9d8d-a3a34160633b" providerId="AD" clId="Web-{E9354901-F647-4A48-F903-641CC5F6F864}" dt="2019-10-19T01:45:24.512" v="41" actId="1076"/>
          <ac:spMkLst>
            <pc:docMk/>
            <pc:sldMk cId="3291406822" sldId="271"/>
            <ac:spMk id="5" creationId="{7A3B75ED-85AA-404F-9841-C2760D59B581}"/>
          </ac:spMkLst>
        </pc:spChg>
        <pc:picChg chg="add mod modCrop">
          <ac:chgData name="방준식" userId="S::junsik@konkuk.ac.kr::706fa448-0cd8-4a99-9d8d-a3a34160633b" providerId="AD" clId="Web-{E9354901-F647-4A48-F903-641CC5F6F864}" dt="2019-10-19T01:48:57.807" v="93" actId="1076"/>
          <ac:picMkLst>
            <pc:docMk/>
            <pc:sldMk cId="3291406822" sldId="271"/>
            <ac:picMk id="2" creationId="{3A079D99-4FEF-475C-8D7C-6B5DF2C3DD23}"/>
          </ac:picMkLst>
        </pc:picChg>
        <pc:picChg chg="add mod">
          <ac:chgData name="방준식" userId="S::junsik@konkuk.ac.kr::706fa448-0cd8-4a99-9d8d-a3a34160633b" providerId="AD" clId="Web-{E9354901-F647-4A48-F903-641CC5F6F864}" dt="2019-10-19T01:49:41.338" v="103" actId="1076"/>
          <ac:picMkLst>
            <pc:docMk/>
            <pc:sldMk cId="3291406822" sldId="271"/>
            <ac:picMk id="6" creationId="{DD2C0242-CF5D-4FE6-BBB3-452A83EBA2F6}"/>
          </ac:picMkLst>
        </pc:picChg>
        <pc:picChg chg="add del mod">
          <ac:chgData name="방준식" userId="S::junsik@konkuk.ac.kr::706fa448-0cd8-4a99-9d8d-a3a34160633b" providerId="AD" clId="Web-{E9354901-F647-4A48-F903-641CC5F6F864}" dt="2019-10-19T01:48:59.511" v="94"/>
          <ac:picMkLst>
            <pc:docMk/>
            <pc:sldMk cId="3291406822" sldId="271"/>
            <ac:picMk id="10" creationId="{5E52DEC1-C26A-4648-AC3A-AB174B48A3FE}"/>
          </ac:picMkLst>
        </pc:picChg>
        <pc:picChg chg="add mod">
          <ac:chgData name="방준식" userId="S::junsik@konkuk.ac.kr::706fa448-0cd8-4a99-9d8d-a3a34160633b" providerId="AD" clId="Web-{E9354901-F647-4A48-F903-641CC5F6F864}" dt="2019-10-19T01:49:13.667" v="98" actId="1076"/>
          <ac:picMkLst>
            <pc:docMk/>
            <pc:sldMk cId="3291406822" sldId="271"/>
            <ac:picMk id="12" creationId="{1A88966E-DE62-4A6C-9D94-1A2AA5219D18}"/>
          </ac:picMkLst>
        </pc:picChg>
        <pc:picChg chg="add mod">
          <ac:chgData name="방준식" userId="S::junsik@konkuk.ac.kr::706fa448-0cd8-4a99-9d8d-a3a34160633b" providerId="AD" clId="Web-{E9354901-F647-4A48-F903-641CC5F6F864}" dt="2019-10-19T01:49:08.839" v="97" actId="1076"/>
          <ac:picMkLst>
            <pc:docMk/>
            <pc:sldMk cId="3291406822" sldId="271"/>
            <ac:picMk id="13" creationId="{825771BB-99AA-4003-99A5-E5BB6776926A}"/>
          </ac:picMkLst>
        </pc:picChg>
        <pc:picChg chg="add mod">
          <ac:chgData name="방준식" userId="S::junsik@konkuk.ac.kr::706fa448-0cd8-4a99-9d8d-a3a34160633b" providerId="AD" clId="Web-{E9354901-F647-4A48-F903-641CC5F6F864}" dt="2019-10-19T01:49:02.589" v="96" actId="1076"/>
          <ac:picMkLst>
            <pc:docMk/>
            <pc:sldMk cId="3291406822" sldId="271"/>
            <ac:picMk id="14" creationId="{8F6BA291-8024-4F17-965C-E1FE145A14EA}"/>
          </ac:picMkLst>
        </pc:picChg>
        <pc:picChg chg="add del mod">
          <ac:chgData name="방준식" userId="S::junsik@konkuk.ac.kr::706fa448-0cd8-4a99-9d8d-a3a34160633b" providerId="AD" clId="Web-{E9354901-F647-4A48-F903-641CC5F6F864}" dt="2019-10-19T01:49:00.229" v="95"/>
          <ac:picMkLst>
            <pc:docMk/>
            <pc:sldMk cId="3291406822" sldId="271"/>
            <ac:picMk id="15" creationId="{3EC980B5-4295-4778-BB8D-FE31A6A1AB4C}"/>
          </ac:picMkLst>
        </pc:picChg>
        <pc:picChg chg="add mod">
          <ac:chgData name="방준식" userId="S::junsik@konkuk.ac.kr::706fa448-0cd8-4a99-9d8d-a3a34160633b" providerId="AD" clId="Web-{E9354901-F647-4A48-F903-641CC5F6F864}" dt="2019-10-19T01:49:37.916" v="102" actId="1076"/>
          <ac:picMkLst>
            <pc:docMk/>
            <pc:sldMk cId="3291406822" sldId="271"/>
            <ac:picMk id="16" creationId="{F4906CB2-16F2-44EB-84A5-B3A94CF748B6}"/>
          </ac:picMkLst>
        </pc:picChg>
        <pc:picChg chg="add mod modCrop">
          <ac:chgData name="방준식" userId="S::junsik@konkuk.ac.kr::706fa448-0cd8-4a99-9d8d-a3a34160633b" providerId="AD" clId="Web-{E9354901-F647-4A48-F903-641CC5F6F864}" dt="2019-10-19T01:53:35.774" v="124" actId="1076"/>
          <ac:picMkLst>
            <pc:docMk/>
            <pc:sldMk cId="3291406822" sldId="271"/>
            <ac:picMk id="17" creationId="{7A8B8465-1B6B-4C1F-8C28-BE01E719F9A4}"/>
          </ac:picMkLst>
        </pc:picChg>
        <pc:picChg chg="add mod">
          <ac:chgData name="방준식" userId="S::junsik@konkuk.ac.kr::706fa448-0cd8-4a99-9d8d-a3a34160633b" providerId="AD" clId="Web-{E9354901-F647-4A48-F903-641CC5F6F864}" dt="2019-10-19T01:53:49.477" v="126" actId="1076"/>
          <ac:picMkLst>
            <pc:docMk/>
            <pc:sldMk cId="3291406822" sldId="271"/>
            <ac:picMk id="19" creationId="{9456B106-00C8-484D-9213-5352C81F512F}"/>
          </ac:picMkLst>
        </pc:picChg>
        <pc:picChg chg="add mod">
          <ac:chgData name="방준식" userId="S::junsik@konkuk.ac.kr::706fa448-0cd8-4a99-9d8d-a3a34160633b" providerId="AD" clId="Web-{E9354901-F647-4A48-F903-641CC5F6F864}" dt="2019-10-19T01:54:09.968" v="131" actId="1076"/>
          <ac:picMkLst>
            <pc:docMk/>
            <pc:sldMk cId="3291406822" sldId="271"/>
            <ac:picMk id="20" creationId="{497F079E-BD7F-485B-BAAA-9D9087DA9ED5}"/>
          </ac:picMkLst>
        </pc:picChg>
        <pc:picChg chg="add mod">
          <ac:chgData name="방준식" userId="S::junsik@konkuk.ac.kr::706fa448-0cd8-4a99-9d8d-a3a34160633b" providerId="AD" clId="Web-{E9354901-F647-4A48-F903-641CC5F6F864}" dt="2019-10-19T01:53:59.008" v="129" actId="1076"/>
          <ac:picMkLst>
            <pc:docMk/>
            <pc:sldMk cId="3291406822" sldId="271"/>
            <ac:picMk id="21" creationId="{C833222F-DC14-4069-A10A-DEB8A5E754DC}"/>
          </ac:picMkLst>
        </pc:picChg>
        <pc:picChg chg="add del mod modCrop">
          <ac:chgData name="방준식" userId="S::junsik@konkuk.ac.kr::706fa448-0cd8-4a99-9d8d-a3a34160633b" providerId="AD" clId="Web-{E9354901-F647-4A48-F903-641CC5F6F864}" dt="2019-10-19T01:54:44.733" v="139"/>
          <ac:picMkLst>
            <pc:docMk/>
            <pc:sldMk cId="3291406822" sldId="271"/>
            <ac:picMk id="23" creationId="{34DE29D3-7077-4DA0-9B82-3B4D6BC7266C}"/>
          </ac:picMkLst>
        </pc:picChg>
        <pc:picChg chg="add mod modCrop">
          <ac:chgData name="방준식" userId="S::junsik@konkuk.ac.kr::706fa448-0cd8-4a99-9d8d-a3a34160633b" providerId="AD" clId="Web-{E9354901-F647-4A48-F903-641CC5F6F864}" dt="2019-10-19T01:57:12.327" v="154" actId="1076"/>
          <ac:picMkLst>
            <pc:docMk/>
            <pc:sldMk cId="3291406822" sldId="271"/>
            <ac:picMk id="24" creationId="{533EC9A8-864E-46B1-86C1-96BA4626C6AE}"/>
          </ac:picMkLst>
        </pc:picChg>
      </pc:sldChg>
    </pc:docChg>
  </pc:docChgLst>
  <pc:docChgLst>
    <pc:chgData name="방준식" userId="S::junsik@konkuk.ac.kr::706fa448-0cd8-4a99-9d8d-a3a34160633b" providerId="AD" clId="Web-{4B4F911A-6C07-4E46-BF22-9C586A476178}"/>
    <pc:docChg chg="addSld delSld modSld sldOrd">
      <pc:chgData name="방준식" userId="S::junsik@konkuk.ac.kr::706fa448-0cd8-4a99-9d8d-a3a34160633b" providerId="AD" clId="Web-{4B4F911A-6C07-4E46-BF22-9C586A476178}" dt="2019-10-20T13:57:24.968" v="724" actId="20577"/>
      <pc:docMkLst>
        <pc:docMk/>
      </pc:docMkLst>
      <pc:sldChg chg="del">
        <pc:chgData name="방준식" userId="S::junsik@konkuk.ac.kr::706fa448-0cd8-4a99-9d8d-a3a34160633b" providerId="AD" clId="Web-{4B4F911A-6C07-4E46-BF22-9C586A476178}" dt="2019-10-20T13:32:09.527" v="302"/>
        <pc:sldMkLst>
          <pc:docMk/>
          <pc:sldMk cId="0" sldId="256"/>
        </pc:sldMkLst>
      </pc:sldChg>
      <pc:sldChg chg="del">
        <pc:chgData name="방준식" userId="S::junsik@konkuk.ac.kr::706fa448-0cd8-4a99-9d8d-a3a34160633b" providerId="AD" clId="Web-{4B4F911A-6C07-4E46-BF22-9C586A476178}" dt="2019-10-20T13:32:10.308" v="303"/>
        <pc:sldMkLst>
          <pc:docMk/>
          <pc:sldMk cId="0" sldId="257"/>
        </pc:sldMkLst>
      </pc:sldChg>
      <pc:sldChg chg="modSp">
        <pc:chgData name="방준식" userId="S::junsik@konkuk.ac.kr::706fa448-0cd8-4a99-9d8d-a3a34160633b" providerId="AD" clId="Web-{4B4F911A-6C07-4E46-BF22-9C586A476178}" dt="2019-10-20T13:48:12.738" v="616"/>
        <pc:sldMkLst>
          <pc:docMk/>
          <pc:sldMk cId="0" sldId="258"/>
        </pc:sldMkLst>
        <pc:spChg chg="mod">
          <ac:chgData name="방준식" userId="S::junsik@konkuk.ac.kr::706fa448-0cd8-4a99-9d8d-a3a34160633b" providerId="AD" clId="Web-{4B4F911A-6C07-4E46-BF22-9C586A476178}" dt="2019-10-20T13:48:12.738" v="616"/>
          <ac:spMkLst>
            <pc:docMk/>
            <pc:sldMk cId="0" sldId="258"/>
            <ac:spMk id="2" creationId="{5F5662F1-5869-4481-9665-4E3D408D69A8}"/>
          </ac:spMkLst>
        </pc:spChg>
      </pc:sldChg>
      <pc:sldChg chg="modSp">
        <pc:chgData name="방준식" userId="S::junsik@konkuk.ac.kr::706fa448-0cd8-4a99-9d8d-a3a34160633b" providerId="AD" clId="Web-{4B4F911A-6C07-4E46-BF22-9C586A476178}" dt="2019-10-20T13:37:07.837" v="434" actId="20577"/>
        <pc:sldMkLst>
          <pc:docMk/>
          <pc:sldMk cId="0" sldId="259"/>
        </pc:sldMkLst>
        <pc:spChg chg="mod">
          <ac:chgData name="방준식" userId="S::junsik@konkuk.ac.kr::706fa448-0cd8-4a99-9d8d-a3a34160633b" providerId="AD" clId="Web-{4B4F911A-6C07-4E46-BF22-9C586A476178}" dt="2019-10-20T13:37:07.837" v="434" actId="20577"/>
          <ac:spMkLst>
            <pc:docMk/>
            <pc:sldMk cId="0" sldId="259"/>
            <ac:spMk id="6" creationId="{00000000-0000-0000-0000-000000000000}"/>
          </ac:spMkLst>
        </pc:spChg>
      </pc:sldChg>
      <pc:sldChg chg="delSp modSp">
        <pc:chgData name="방준식" userId="S::junsik@konkuk.ac.kr::706fa448-0cd8-4a99-9d8d-a3a34160633b" providerId="AD" clId="Web-{4B4F911A-6C07-4E46-BF22-9C586A476178}" dt="2019-10-20T13:05:39.017" v="12"/>
        <pc:sldMkLst>
          <pc:docMk/>
          <pc:sldMk cId="0" sldId="262"/>
        </pc:sldMkLst>
        <pc:spChg chg="del mod">
          <ac:chgData name="방준식" userId="S::junsik@konkuk.ac.kr::706fa448-0cd8-4a99-9d8d-a3a34160633b" providerId="AD" clId="Web-{4B4F911A-6C07-4E46-BF22-9C586A476178}" dt="2019-10-20T13:05:39.017" v="12"/>
          <ac:spMkLst>
            <pc:docMk/>
            <pc:sldMk cId="0" sldId="262"/>
            <ac:spMk id="40" creationId="{351994F9-2AAD-4680-9DD1-18475607CE35}"/>
          </ac:spMkLst>
        </pc:spChg>
      </pc:sldChg>
      <pc:sldChg chg="del">
        <pc:chgData name="방준식" userId="S::junsik@konkuk.ac.kr::706fa448-0cd8-4a99-9d8d-a3a34160633b" providerId="AD" clId="Web-{4B4F911A-6C07-4E46-BF22-9C586A476178}" dt="2019-10-20T13:31:24.913" v="296"/>
        <pc:sldMkLst>
          <pc:docMk/>
          <pc:sldMk cId="0" sldId="263"/>
        </pc:sldMkLst>
      </pc:sldChg>
      <pc:sldChg chg="addSp delSp del">
        <pc:chgData name="방준식" userId="S::junsik@konkuk.ac.kr::706fa448-0cd8-4a99-9d8d-a3a34160633b" providerId="AD" clId="Web-{4B4F911A-6C07-4E46-BF22-9C586A476178}" dt="2019-10-20T13:25:51.852" v="158"/>
        <pc:sldMkLst>
          <pc:docMk/>
          <pc:sldMk cId="0" sldId="264"/>
        </pc:sldMkLst>
        <pc:picChg chg="add del">
          <ac:chgData name="방준식" userId="S::junsik@konkuk.ac.kr::706fa448-0cd8-4a99-9d8d-a3a34160633b" providerId="AD" clId="Web-{4B4F911A-6C07-4E46-BF22-9C586A476178}" dt="2019-10-20T13:22:44.197" v="80"/>
          <ac:picMkLst>
            <pc:docMk/>
            <pc:sldMk cId="0" sldId="264"/>
            <ac:picMk id="14" creationId="{00000000-0000-0000-0000-000000000000}"/>
          </ac:picMkLst>
        </pc:picChg>
        <pc:picChg chg="add del">
          <ac:chgData name="방준식" userId="S::junsik@konkuk.ac.kr::706fa448-0cd8-4a99-9d8d-a3a34160633b" providerId="AD" clId="Web-{4B4F911A-6C07-4E46-BF22-9C586A476178}" dt="2019-10-20T13:22:44.212" v="81"/>
          <ac:picMkLst>
            <pc:docMk/>
            <pc:sldMk cId="0" sldId="264"/>
            <ac:picMk id="15" creationId="{00000000-0000-0000-0000-000000000000}"/>
          </ac:picMkLst>
        </pc:picChg>
        <pc:picChg chg="add del">
          <ac:chgData name="방준식" userId="S::junsik@konkuk.ac.kr::706fa448-0cd8-4a99-9d8d-a3a34160633b" providerId="AD" clId="Web-{4B4F911A-6C07-4E46-BF22-9C586A476178}" dt="2019-10-20T13:22:44.212" v="82"/>
          <ac:picMkLst>
            <pc:docMk/>
            <pc:sldMk cId="0" sldId="264"/>
            <ac:picMk id="16" creationId="{00000000-0000-0000-0000-000000000000}"/>
          </ac:picMkLst>
        </pc:picChg>
        <pc:picChg chg="add del">
          <ac:chgData name="방준식" userId="S::junsik@konkuk.ac.kr::706fa448-0cd8-4a99-9d8d-a3a34160633b" providerId="AD" clId="Web-{4B4F911A-6C07-4E46-BF22-9C586A476178}" dt="2019-10-20T13:22:44.228" v="83"/>
          <ac:picMkLst>
            <pc:docMk/>
            <pc:sldMk cId="0" sldId="264"/>
            <ac:picMk id="17" creationId="{00000000-0000-0000-0000-000000000000}"/>
          </ac:picMkLst>
        </pc:picChg>
        <pc:picChg chg="add del">
          <ac:chgData name="방준식" userId="S::junsik@konkuk.ac.kr::706fa448-0cd8-4a99-9d8d-a3a34160633b" providerId="AD" clId="Web-{4B4F911A-6C07-4E46-BF22-9C586A476178}" dt="2019-10-20T13:22:44.228" v="84"/>
          <ac:picMkLst>
            <pc:docMk/>
            <pc:sldMk cId="0" sldId="264"/>
            <ac:picMk id="18" creationId="{00000000-0000-0000-0000-000000000000}"/>
          </ac:picMkLst>
        </pc:picChg>
        <pc:picChg chg="add del">
          <ac:chgData name="방준식" userId="S::junsik@konkuk.ac.kr::706fa448-0cd8-4a99-9d8d-a3a34160633b" providerId="AD" clId="Web-{4B4F911A-6C07-4E46-BF22-9C586A476178}" dt="2019-10-20T13:22:44.244" v="85"/>
          <ac:picMkLst>
            <pc:docMk/>
            <pc:sldMk cId="0" sldId="264"/>
            <ac:picMk id="19" creationId="{00000000-0000-0000-0000-000000000000}"/>
          </ac:picMkLst>
        </pc:picChg>
        <pc:picChg chg="add del">
          <ac:chgData name="방준식" userId="S::junsik@konkuk.ac.kr::706fa448-0cd8-4a99-9d8d-a3a34160633b" providerId="AD" clId="Web-{4B4F911A-6C07-4E46-BF22-9C586A476178}" dt="2019-10-20T13:22:44.244" v="86"/>
          <ac:picMkLst>
            <pc:docMk/>
            <pc:sldMk cId="0" sldId="264"/>
            <ac:picMk id="21" creationId="{00000000-0000-0000-0000-000000000000}"/>
          </ac:picMkLst>
        </pc:picChg>
      </pc:sldChg>
      <pc:sldChg chg="addSp delSp modSp del">
        <pc:chgData name="방준식" userId="S::junsik@konkuk.ac.kr::706fa448-0cd8-4a99-9d8d-a3a34160633b" providerId="AD" clId="Web-{4B4F911A-6C07-4E46-BF22-9C586A476178}" dt="2019-10-20T13:20:31.104" v="13"/>
        <pc:sldMkLst>
          <pc:docMk/>
          <pc:sldMk cId="0" sldId="266"/>
        </pc:sldMkLst>
        <pc:spChg chg="mod">
          <ac:chgData name="방준식" userId="S::junsik@konkuk.ac.kr::706fa448-0cd8-4a99-9d8d-a3a34160633b" providerId="AD" clId="Web-{4B4F911A-6C07-4E46-BF22-9C586A476178}" dt="2019-10-20T13:05:08.393" v="7" actId="20577"/>
          <ac:spMkLst>
            <pc:docMk/>
            <pc:sldMk cId="0" sldId="266"/>
            <ac:spMk id="2" creationId="{00000000-0000-0000-0000-000000000000}"/>
          </ac:spMkLst>
        </pc:spChg>
        <pc:spChg chg="del">
          <ac:chgData name="방준식" userId="S::junsik@konkuk.ac.kr::706fa448-0cd8-4a99-9d8d-a3a34160633b" providerId="AD" clId="Web-{4B4F911A-6C07-4E46-BF22-9C586A476178}" dt="2019-10-20T13:05:11.721" v="10"/>
          <ac:spMkLst>
            <pc:docMk/>
            <pc:sldMk cId="0" sldId="266"/>
            <ac:spMk id="3" creationId="{00000000-0000-0000-0000-000000000000}"/>
          </ac:spMkLst>
        </pc:spChg>
        <pc:spChg chg="add mod">
          <ac:chgData name="방준식" userId="S::junsik@konkuk.ac.kr::706fa448-0cd8-4a99-9d8d-a3a34160633b" providerId="AD" clId="Web-{4B4F911A-6C07-4E46-BF22-9C586A476178}" dt="2019-10-20T13:05:11.721" v="10"/>
          <ac:spMkLst>
            <pc:docMk/>
            <pc:sldMk cId="0" sldId="266"/>
            <ac:spMk id="5" creationId="{F7CC695B-9791-4AF3-9980-350FE132AD70}"/>
          </ac:spMkLst>
        </pc:spChg>
      </pc:sldChg>
      <pc:sldChg chg="del">
        <pc:chgData name="방준식" userId="S::junsik@konkuk.ac.kr::706fa448-0cd8-4a99-9d8d-a3a34160633b" providerId="AD" clId="Web-{4B4F911A-6C07-4E46-BF22-9C586A476178}" dt="2019-10-20T13:27:45.476" v="181"/>
        <pc:sldMkLst>
          <pc:docMk/>
          <pc:sldMk cId="0" sldId="267"/>
        </pc:sldMkLst>
      </pc:sldChg>
      <pc:sldChg chg="addSp delSp modSp del">
        <pc:chgData name="방준식" userId="S::junsik@konkuk.ac.kr::706fa448-0cd8-4a99-9d8d-a3a34160633b" providerId="AD" clId="Web-{4B4F911A-6C07-4E46-BF22-9C586A476178}" dt="2019-10-20T13:30:04.601" v="249"/>
        <pc:sldMkLst>
          <pc:docMk/>
          <pc:sldMk cId="3045920062" sldId="268"/>
        </pc:sldMkLst>
        <pc:spChg chg="add del mod">
          <ac:chgData name="방준식" userId="S::junsik@konkuk.ac.kr::706fa448-0cd8-4a99-9d8d-a3a34160633b" providerId="AD" clId="Web-{4B4F911A-6C07-4E46-BF22-9C586A476178}" dt="2019-10-20T13:28:25.507" v="203"/>
          <ac:spMkLst>
            <pc:docMk/>
            <pc:sldMk cId="3045920062" sldId="268"/>
            <ac:spMk id="5" creationId="{5E8A8DB0-9FF3-499A-BE9A-6892AB8C5EE7}"/>
          </ac:spMkLst>
        </pc:spChg>
        <pc:spChg chg="add del">
          <ac:chgData name="방준식" userId="S::junsik@konkuk.ac.kr::706fa448-0cd8-4a99-9d8d-a3a34160633b" providerId="AD" clId="Web-{4B4F911A-6C07-4E46-BF22-9C586A476178}" dt="2019-10-20T13:28:25.569" v="204"/>
          <ac:spMkLst>
            <pc:docMk/>
            <pc:sldMk cId="3045920062" sldId="268"/>
            <ac:spMk id="6" creationId="{393FEDCE-224D-45E3-8FD3-3918FF6D5F74}"/>
          </ac:spMkLst>
        </pc:spChg>
        <pc:spChg chg="add del">
          <ac:chgData name="방준식" userId="S::junsik@konkuk.ac.kr::706fa448-0cd8-4a99-9d8d-a3a34160633b" providerId="AD" clId="Web-{4B4F911A-6C07-4E46-BF22-9C586A476178}" dt="2019-10-20T13:28:23.335" v="202"/>
          <ac:spMkLst>
            <pc:docMk/>
            <pc:sldMk cId="3045920062" sldId="268"/>
            <ac:spMk id="8" creationId="{6B53E9B8-CC5E-451C-8FD4-E37905351F6C}"/>
          </ac:spMkLst>
        </pc:spChg>
        <pc:picChg chg="add del">
          <ac:chgData name="방준식" userId="S::junsik@konkuk.ac.kr::706fa448-0cd8-4a99-9d8d-a3a34160633b" providerId="AD" clId="Web-{4B4F911A-6C07-4E46-BF22-9C586A476178}" dt="2019-10-20T13:28:25.507" v="203"/>
          <ac:picMkLst>
            <pc:docMk/>
            <pc:sldMk cId="3045920062" sldId="268"/>
            <ac:picMk id="4" creationId="{72C9E336-3666-4CF8-8DF1-178937406F23}"/>
          </ac:picMkLst>
        </pc:picChg>
        <pc:picChg chg="add del">
          <ac:chgData name="방준식" userId="S::junsik@konkuk.ac.kr::706fa448-0cd8-4a99-9d8d-a3a34160633b" providerId="AD" clId="Web-{4B4F911A-6C07-4E46-BF22-9C586A476178}" dt="2019-10-20T13:28:23.335" v="202"/>
          <ac:picMkLst>
            <pc:docMk/>
            <pc:sldMk cId="3045920062" sldId="268"/>
            <ac:picMk id="7" creationId="{C0349171-632E-4A75-B849-941EC336C691}"/>
          </ac:picMkLst>
        </pc:picChg>
      </pc:sldChg>
      <pc:sldChg chg="modSp">
        <pc:chgData name="방준식" userId="S::junsik@konkuk.ac.kr::706fa448-0cd8-4a99-9d8d-a3a34160633b" providerId="AD" clId="Web-{4B4F911A-6C07-4E46-BF22-9C586A476178}" dt="2019-10-20T13:57:24.968" v="723" actId="20577"/>
        <pc:sldMkLst>
          <pc:docMk/>
          <pc:sldMk cId="2246629328" sldId="269"/>
        </pc:sldMkLst>
        <pc:spChg chg="mod">
          <ac:chgData name="방준식" userId="S::junsik@konkuk.ac.kr::706fa448-0cd8-4a99-9d8d-a3a34160633b" providerId="AD" clId="Web-{4B4F911A-6C07-4E46-BF22-9C586A476178}" dt="2019-10-20T13:57:24.968" v="723" actId="20577"/>
          <ac:spMkLst>
            <pc:docMk/>
            <pc:sldMk cId="2246629328" sldId="269"/>
            <ac:spMk id="3" creationId="{E52B3B24-5504-4280-AE3C-EB6A51381CDE}"/>
          </ac:spMkLst>
        </pc:spChg>
      </pc:sldChg>
      <pc:sldChg chg="del">
        <pc:chgData name="방준식" userId="S::junsik@konkuk.ac.kr::706fa448-0cd8-4a99-9d8d-a3a34160633b" providerId="AD" clId="Web-{4B4F911A-6C07-4E46-BF22-9C586A476178}" dt="2019-10-20T13:32:28.152" v="309"/>
        <pc:sldMkLst>
          <pc:docMk/>
          <pc:sldMk cId="2094569234" sldId="270"/>
        </pc:sldMkLst>
      </pc:sldChg>
      <pc:sldChg chg="modSp">
        <pc:chgData name="방준식" userId="S::junsik@konkuk.ac.kr::706fa448-0cd8-4a99-9d8d-a3a34160633b" providerId="AD" clId="Web-{4B4F911A-6C07-4E46-BF22-9C586A476178}" dt="2019-10-20T13:21:22.854" v="22"/>
        <pc:sldMkLst>
          <pc:docMk/>
          <pc:sldMk cId="3291406822" sldId="271"/>
        </pc:sldMkLst>
        <pc:picChg chg="mod">
          <ac:chgData name="방준식" userId="S::junsik@konkuk.ac.kr::706fa448-0cd8-4a99-9d8d-a3a34160633b" providerId="AD" clId="Web-{4B4F911A-6C07-4E46-BF22-9C586A476178}" dt="2019-10-20T13:21:22.854" v="22"/>
          <ac:picMkLst>
            <pc:docMk/>
            <pc:sldMk cId="3291406822" sldId="271"/>
            <ac:picMk id="2" creationId="{3A079D99-4FEF-475C-8D7C-6B5DF2C3DD23}"/>
          </ac:picMkLst>
        </pc:picChg>
      </pc:sldChg>
      <pc:sldChg chg="new add del">
        <pc:chgData name="방준식" userId="S::junsik@konkuk.ac.kr::706fa448-0cd8-4a99-9d8d-a3a34160633b" providerId="AD" clId="Web-{4B4F911A-6C07-4E46-BF22-9C586A476178}" dt="2019-10-20T13:21:28.213" v="24"/>
        <pc:sldMkLst>
          <pc:docMk/>
          <pc:sldMk cId="1892411899" sldId="273"/>
        </pc:sldMkLst>
      </pc:sldChg>
      <pc:sldChg chg="addSp modSp add ord replId">
        <pc:chgData name="방준식" userId="S::junsik@konkuk.ac.kr::706fa448-0cd8-4a99-9d8d-a3a34160633b" providerId="AD" clId="Web-{4B4F911A-6C07-4E46-BF22-9C586A476178}" dt="2019-10-20T13:29:53.804" v="247" actId="14100"/>
        <pc:sldMkLst>
          <pc:docMk/>
          <pc:sldMk cId="3868540406" sldId="273"/>
        </pc:sldMkLst>
        <pc:spChg chg="add mod">
          <ac:chgData name="방준식" userId="S::junsik@konkuk.ac.kr::706fa448-0cd8-4a99-9d8d-a3a34160633b" providerId="AD" clId="Web-{4B4F911A-6C07-4E46-BF22-9C586A476178}" dt="2019-10-20T13:28:36.475" v="208" actId="1076"/>
          <ac:spMkLst>
            <pc:docMk/>
            <pc:sldMk cId="3868540406" sldId="273"/>
            <ac:spMk id="3" creationId="{5D1E3C2D-AA3D-4A23-9765-7F9673CC867D}"/>
          </ac:spMkLst>
        </pc:spChg>
        <pc:spChg chg="mod">
          <ac:chgData name="방준식" userId="S::junsik@konkuk.ac.kr::706fa448-0cd8-4a99-9d8d-a3a34160633b" providerId="AD" clId="Web-{4B4F911A-6C07-4E46-BF22-9C586A476178}" dt="2019-10-20T13:28:42.678" v="210" actId="1076"/>
          <ac:spMkLst>
            <pc:docMk/>
            <pc:sldMk cId="3868540406" sldId="273"/>
            <ac:spMk id="9" creationId="{0FF87A50-2AC0-4D18-AAAF-89A878D3F5E3}"/>
          </ac:spMkLst>
        </pc:spChg>
        <pc:spChg chg="add mod">
          <ac:chgData name="방준식" userId="S::junsik@konkuk.ac.kr::706fa448-0cd8-4a99-9d8d-a3a34160633b" providerId="AD" clId="Web-{4B4F911A-6C07-4E46-BF22-9C586A476178}" dt="2019-10-20T13:29:53.804" v="247" actId="14100"/>
          <ac:spMkLst>
            <pc:docMk/>
            <pc:sldMk cId="3868540406" sldId="273"/>
            <ac:spMk id="10" creationId="{6F44758D-A053-448D-97B1-456786607283}"/>
          </ac:spMkLst>
        </pc:spChg>
        <pc:picChg chg="add mod">
          <ac:chgData name="방준식" userId="S::junsik@konkuk.ac.kr::706fa448-0cd8-4a99-9d8d-a3a34160633b" providerId="AD" clId="Web-{4B4F911A-6C07-4E46-BF22-9C586A476178}" dt="2019-10-20T13:28:36.460" v="207" actId="1076"/>
          <ac:picMkLst>
            <pc:docMk/>
            <pc:sldMk cId="3868540406" sldId="273"/>
            <ac:picMk id="2" creationId="{DAB61421-B320-4B9F-AD91-892289C16DF8}"/>
          </ac:picMkLst>
        </pc:picChg>
      </pc:sldChg>
      <pc:sldChg chg="add del replId">
        <pc:chgData name="방준식" userId="S::junsik@konkuk.ac.kr::706fa448-0cd8-4a99-9d8d-a3a34160633b" providerId="AD" clId="Web-{4B4F911A-6C07-4E46-BF22-9C586A476178}" dt="2019-10-20T13:44:48.193" v="523"/>
        <pc:sldMkLst>
          <pc:docMk/>
          <pc:sldMk cId="3851173232" sldId="274"/>
        </pc:sldMkLst>
      </pc:sldChg>
      <pc:sldChg chg="addSp delSp modSp add ord replId">
        <pc:chgData name="방준식" userId="S::junsik@konkuk.ac.kr::706fa448-0cd8-4a99-9d8d-a3a34160633b" providerId="AD" clId="Web-{4B4F911A-6C07-4E46-BF22-9C586A476178}" dt="2019-10-20T13:25:22.196" v="155" actId="1076"/>
        <pc:sldMkLst>
          <pc:docMk/>
          <pc:sldMk cId="593027872" sldId="275"/>
        </pc:sldMkLst>
        <pc:spChg chg="mod">
          <ac:chgData name="방준식" userId="S::junsik@konkuk.ac.kr::706fa448-0cd8-4a99-9d8d-a3a34160633b" providerId="AD" clId="Web-{4B4F911A-6C07-4E46-BF22-9C586A476178}" dt="2019-10-20T13:21:53.025" v="33" actId="20577"/>
          <ac:spMkLst>
            <pc:docMk/>
            <pc:sldMk cId="593027872" sldId="275"/>
            <ac:spMk id="9" creationId="{0FF87A50-2AC0-4D18-AAAF-89A878D3F5E3}"/>
          </ac:spMkLst>
        </pc:spChg>
        <pc:picChg chg="add mod ord">
          <ac:chgData name="방준식" userId="S::junsik@konkuk.ac.kr::706fa448-0cd8-4a99-9d8d-a3a34160633b" providerId="AD" clId="Web-{4B4F911A-6C07-4E46-BF22-9C586A476178}" dt="2019-10-20T13:25:22.149" v="148" actId="1076"/>
          <ac:picMkLst>
            <pc:docMk/>
            <pc:sldMk cId="593027872" sldId="275"/>
            <ac:picMk id="2" creationId="{8ED2C00F-8799-41EA-B79F-92D9D245B723}"/>
          </ac:picMkLst>
        </pc:picChg>
        <pc:picChg chg="add mod">
          <ac:chgData name="방준식" userId="S::junsik@konkuk.ac.kr::706fa448-0cd8-4a99-9d8d-a3a34160633b" providerId="AD" clId="Web-{4B4F911A-6C07-4E46-BF22-9C586A476178}" dt="2019-10-20T13:23:07.540" v="100" actId="1076"/>
          <ac:picMkLst>
            <pc:docMk/>
            <pc:sldMk cId="593027872" sldId="275"/>
            <ac:picMk id="3" creationId="{28EE7A17-806D-46F8-A105-B5349C2B68CA}"/>
          </ac:picMkLst>
        </pc:picChg>
        <pc:picChg chg="add del mod">
          <ac:chgData name="방준식" userId="S::junsik@konkuk.ac.kr::706fa448-0cd8-4a99-9d8d-a3a34160633b" providerId="AD" clId="Web-{4B4F911A-6C07-4E46-BF22-9C586A476178}" dt="2019-10-20T13:22:51.338" v="94"/>
          <ac:picMkLst>
            <pc:docMk/>
            <pc:sldMk cId="593027872" sldId="275"/>
            <ac:picMk id="4" creationId="{34392E1D-C453-4724-9991-5330DF202055}"/>
          </ac:picMkLst>
        </pc:picChg>
        <pc:picChg chg="add del mod">
          <ac:chgData name="방준식" userId="S::junsik@konkuk.ac.kr::706fa448-0cd8-4a99-9d8d-a3a34160633b" providerId="AD" clId="Web-{4B4F911A-6C07-4E46-BF22-9C586A476178}" dt="2019-10-20T13:22:41.337" v="79"/>
          <ac:picMkLst>
            <pc:docMk/>
            <pc:sldMk cId="593027872" sldId="275"/>
            <ac:picMk id="12" creationId="{B28B6F47-CBE2-4B48-8626-17AFC00FA640}"/>
          </ac:picMkLst>
        </pc:picChg>
        <pc:picChg chg="add del mod">
          <ac:chgData name="방준식" userId="S::junsik@konkuk.ac.kr::706fa448-0cd8-4a99-9d8d-a3a34160633b" providerId="AD" clId="Web-{4B4F911A-6C07-4E46-BF22-9C586A476178}" dt="2019-10-20T13:22:41.337" v="78"/>
          <ac:picMkLst>
            <pc:docMk/>
            <pc:sldMk cId="593027872" sldId="275"/>
            <ac:picMk id="14" creationId="{806DB8D2-4ED4-4C1B-8BD8-D9126574E3DD}"/>
          </ac:picMkLst>
        </pc:picChg>
        <pc:picChg chg="add del mod">
          <ac:chgData name="방준식" userId="S::junsik@konkuk.ac.kr::706fa448-0cd8-4a99-9d8d-a3a34160633b" providerId="AD" clId="Web-{4B4F911A-6C07-4E46-BF22-9C586A476178}" dt="2019-10-20T13:22:41.337" v="77"/>
          <ac:picMkLst>
            <pc:docMk/>
            <pc:sldMk cId="593027872" sldId="275"/>
            <ac:picMk id="16" creationId="{9A6C8EDA-AC1E-4679-90EC-94644377509C}"/>
          </ac:picMkLst>
        </pc:picChg>
        <pc:picChg chg="add del mod">
          <ac:chgData name="방준식" userId="S::junsik@konkuk.ac.kr::706fa448-0cd8-4a99-9d8d-a3a34160633b" providerId="AD" clId="Web-{4B4F911A-6C07-4E46-BF22-9C586A476178}" dt="2019-10-20T13:22:41.337" v="76"/>
          <ac:picMkLst>
            <pc:docMk/>
            <pc:sldMk cId="593027872" sldId="275"/>
            <ac:picMk id="18" creationId="{24E141D1-BD7D-45DE-BF3A-ED4A14A26A98}"/>
          </ac:picMkLst>
        </pc:picChg>
        <pc:picChg chg="add del mod">
          <ac:chgData name="방준식" userId="S::junsik@konkuk.ac.kr::706fa448-0cd8-4a99-9d8d-a3a34160633b" providerId="AD" clId="Web-{4B4F911A-6C07-4E46-BF22-9C586A476178}" dt="2019-10-20T13:22:41.337" v="75"/>
          <ac:picMkLst>
            <pc:docMk/>
            <pc:sldMk cId="593027872" sldId="275"/>
            <ac:picMk id="20" creationId="{EB241B33-6C25-4D02-A569-A93225FF019D}"/>
          </ac:picMkLst>
        </pc:picChg>
        <pc:picChg chg="add del mod">
          <ac:chgData name="방준식" userId="S::junsik@konkuk.ac.kr::706fa448-0cd8-4a99-9d8d-a3a34160633b" providerId="AD" clId="Web-{4B4F911A-6C07-4E46-BF22-9C586A476178}" dt="2019-10-20T13:22:41.337" v="74"/>
          <ac:picMkLst>
            <pc:docMk/>
            <pc:sldMk cId="593027872" sldId="275"/>
            <ac:picMk id="22" creationId="{84ED27BC-80A1-46F0-A1EC-A69EC52B47E4}"/>
          </ac:picMkLst>
        </pc:picChg>
        <pc:picChg chg="add del mod">
          <ac:chgData name="방준식" userId="S::junsik@konkuk.ac.kr::706fa448-0cd8-4a99-9d8d-a3a34160633b" providerId="AD" clId="Web-{4B4F911A-6C07-4E46-BF22-9C586A476178}" dt="2019-10-20T13:22:41.337" v="73"/>
          <ac:picMkLst>
            <pc:docMk/>
            <pc:sldMk cId="593027872" sldId="275"/>
            <ac:picMk id="24" creationId="{CAC0E668-AC37-44FA-8F36-7145877CAE16}"/>
          </ac:picMkLst>
        </pc:picChg>
        <pc:picChg chg="add mod">
          <ac:chgData name="방준식" userId="S::junsik@konkuk.ac.kr::706fa448-0cd8-4a99-9d8d-a3a34160633b" providerId="AD" clId="Web-{4B4F911A-6C07-4E46-BF22-9C586A476178}" dt="2019-10-20T13:25:22.149" v="149" actId="1076"/>
          <ac:picMkLst>
            <pc:docMk/>
            <pc:sldMk cId="593027872" sldId="275"/>
            <ac:picMk id="27" creationId="{07BB6C35-342F-445F-A9EE-A915F5087B5C}"/>
          </ac:picMkLst>
        </pc:picChg>
        <pc:picChg chg="add mod">
          <ac:chgData name="방준식" userId="S::junsik@konkuk.ac.kr::706fa448-0cd8-4a99-9d8d-a3a34160633b" providerId="AD" clId="Web-{4B4F911A-6C07-4E46-BF22-9C586A476178}" dt="2019-10-20T13:25:22.180" v="154" actId="1076"/>
          <ac:picMkLst>
            <pc:docMk/>
            <pc:sldMk cId="593027872" sldId="275"/>
            <ac:picMk id="29" creationId="{0DA92D03-0E6B-4953-B69D-B54A2A2815A9}"/>
          </ac:picMkLst>
        </pc:picChg>
        <pc:picChg chg="add mod">
          <ac:chgData name="방준식" userId="S::junsik@konkuk.ac.kr::706fa448-0cd8-4a99-9d8d-a3a34160633b" providerId="AD" clId="Web-{4B4F911A-6C07-4E46-BF22-9C586A476178}" dt="2019-10-20T13:25:22.180" v="153" actId="1076"/>
          <ac:picMkLst>
            <pc:docMk/>
            <pc:sldMk cId="593027872" sldId="275"/>
            <ac:picMk id="31" creationId="{E6CE1971-4743-4402-B247-E13A3E2634E7}"/>
          </ac:picMkLst>
        </pc:picChg>
        <pc:picChg chg="add mod">
          <ac:chgData name="방준식" userId="S::junsik@konkuk.ac.kr::706fa448-0cd8-4a99-9d8d-a3a34160633b" providerId="AD" clId="Web-{4B4F911A-6C07-4E46-BF22-9C586A476178}" dt="2019-10-20T13:25:22.180" v="152" actId="1076"/>
          <ac:picMkLst>
            <pc:docMk/>
            <pc:sldMk cId="593027872" sldId="275"/>
            <ac:picMk id="33" creationId="{66FBE204-3655-4BBF-B51F-F6ED90545DA4}"/>
          </ac:picMkLst>
        </pc:picChg>
        <pc:picChg chg="add mod ord">
          <ac:chgData name="방준식" userId="S::junsik@konkuk.ac.kr::706fa448-0cd8-4a99-9d8d-a3a34160633b" providerId="AD" clId="Web-{4B4F911A-6C07-4E46-BF22-9C586A476178}" dt="2019-10-20T13:25:22.164" v="151" actId="1076"/>
          <ac:picMkLst>
            <pc:docMk/>
            <pc:sldMk cId="593027872" sldId="275"/>
            <ac:picMk id="35" creationId="{6D00B018-5409-49FA-AF5C-1D72461C01F3}"/>
          </ac:picMkLst>
        </pc:picChg>
        <pc:picChg chg="add mod">
          <ac:chgData name="방준식" userId="S::junsik@konkuk.ac.kr::706fa448-0cd8-4a99-9d8d-a3a34160633b" providerId="AD" clId="Web-{4B4F911A-6C07-4E46-BF22-9C586A476178}" dt="2019-10-20T13:25:22.196" v="155" actId="1076"/>
          <ac:picMkLst>
            <pc:docMk/>
            <pc:sldMk cId="593027872" sldId="275"/>
            <ac:picMk id="37" creationId="{512E6B11-E7CE-42C6-8C19-6826DB7F419B}"/>
          </ac:picMkLst>
        </pc:picChg>
        <pc:picChg chg="add mod">
          <ac:chgData name="방준식" userId="S::junsik@konkuk.ac.kr::706fa448-0cd8-4a99-9d8d-a3a34160633b" providerId="AD" clId="Web-{4B4F911A-6C07-4E46-BF22-9C586A476178}" dt="2019-10-20T13:25:22.164" v="150" actId="1076"/>
          <ac:picMkLst>
            <pc:docMk/>
            <pc:sldMk cId="593027872" sldId="275"/>
            <ac:picMk id="39" creationId="{52C51222-0415-44D6-8B3C-8A6EF847A047}"/>
          </ac:picMkLst>
        </pc:picChg>
      </pc:sldChg>
      <pc:sldChg chg="addSp delSp modSp add ord replId">
        <pc:chgData name="방준식" userId="S::junsik@konkuk.ac.kr::706fa448-0cd8-4a99-9d8d-a3a34160633b" providerId="AD" clId="Web-{4B4F911A-6C07-4E46-BF22-9C586A476178}" dt="2019-10-20T13:44:08.193" v="522" actId="1076"/>
        <pc:sldMkLst>
          <pc:docMk/>
          <pc:sldMk cId="857769655" sldId="276"/>
        </pc:sldMkLst>
        <pc:spChg chg="mod">
          <ac:chgData name="방준식" userId="S::junsik@konkuk.ac.kr::706fa448-0cd8-4a99-9d8d-a3a34160633b" providerId="AD" clId="Web-{4B4F911A-6C07-4E46-BF22-9C586A476178}" dt="2019-10-20T13:25:57.352" v="163" actId="20577"/>
          <ac:spMkLst>
            <pc:docMk/>
            <pc:sldMk cId="857769655" sldId="276"/>
            <ac:spMk id="9" creationId="{0FF87A50-2AC0-4D18-AAAF-89A878D3F5E3}"/>
          </ac:spMkLst>
        </pc:spChg>
        <pc:picChg chg="add mod ord">
          <ac:chgData name="방준식" userId="S::junsik@konkuk.ac.kr::706fa448-0cd8-4a99-9d8d-a3a34160633b" providerId="AD" clId="Web-{4B4F911A-6C07-4E46-BF22-9C586A476178}" dt="2019-10-20T13:27:39.617" v="180" actId="1076"/>
          <ac:picMkLst>
            <pc:docMk/>
            <pc:sldMk cId="857769655" sldId="276"/>
            <ac:picMk id="2" creationId="{F8460308-277B-4F4F-B5C1-EB1CA356F825}"/>
          </ac:picMkLst>
        </pc:picChg>
        <pc:picChg chg="add del mod">
          <ac:chgData name="방준식" userId="S::junsik@konkuk.ac.kr::706fa448-0cd8-4a99-9d8d-a3a34160633b" providerId="AD" clId="Web-{4B4F911A-6C07-4E46-BF22-9C586A476178}" dt="2019-10-20T13:43:21.256" v="514"/>
          <ac:picMkLst>
            <pc:docMk/>
            <pc:sldMk cId="857769655" sldId="276"/>
            <ac:picMk id="3" creationId="{BD91B0B6-CD88-40B9-B6FB-3BE5D5A05046}"/>
          </ac:picMkLst>
        </pc:picChg>
        <pc:picChg chg="add mod">
          <ac:chgData name="방준식" userId="S::junsik@konkuk.ac.kr::706fa448-0cd8-4a99-9d8d-a3a34160633b" providerId="AD" clId="Web-{4B4F911A-6C07-4E46-BF22-9C586A476178}" dt="2019-10-20T13:44:08.193" v="522" actId="1076"/>
          <ac:picMkLst>
            <pc:docMk/>
            <pc:sldMk cId="857769655" sldId="276"/>
            <ac:picMk id="8" creationId="{1FAEAEA5-C4F3-4821-B591-EC986F1546C5}"/>
          </ac:picMkLst>
        </pc:picChg>
      </pc:sldChg>
      <pc:sldChg chg="addSp delSp modSp add replId">
        <pc:chgData name="방준식" userId="S::junsik@konkuk.ac.kr::706fa448-0cd8-4a99-9d8d-a3a34160633b" providerId="AD" clId="Web-{4B4F911A-6C07-4E46-BF22-9C586A476178}" dt="2019-10-20T13:31:04.444" v="295" actId="1076"/>
        <pc:sldMkLst>
          <pc:docMk/>
          <pc:sldMk cId="4085872171" sldId="277"/>
        </pc:sldMkLst>
        <pc:spChg chg="del">
          <ac:chgData name="방준식" userId="S::junsik@konkuk.ac.kr::706fa448-0cd8-4a99-9d8d-a3a34160633b" providerId="AD" clId="Web-{4B4F911A-6C07-4E46-BF22-9C586A476178}" dt="2019-10-20T13:30:22.257" v="283"/>
          <ac:spMkLst>
            <pc:docMk/>
            <pc:sldMk cId="4085872171" sldId="277"/>
            <ac:spMk id="3" creationId="{5D1E3C2D-AA3D-4A23-9765-7F9673CC867D}"/>
          </ac:spMkLst>
        </pc:spChg>
        <pc:spChg chg="add del mod">
          <ac:chgData name="방준식" userId="S::junsik@konkuk.ac.kr::706fa448-0cd8-4a99-9d8d-a3a34160633b" providerId="AD" clId="Web-{4B4F911A-6C07-4E46-BF22-9C586A476178}" dt="2019-10-20T13:30:21.476" v="282"/>
          <ac:spMkLst>
            <pc:docMk/>
            <pc:sldMk cId="4085872171" sldId="277"/>
            <ac:spMk id="6" creationId="{0D4AEDB3-D037-4B6C-967A-4686AC478B9A}"/>
          </ac:spMkLst>
        </pc:spChg>
        <pc:spChg chg="mod">
          <ac:chgData name="방준식" userId="S::junsik@konkuk.ac.kr::706fa448-0cd8-4a99-9d8d-a3a34160633b" providerId="AD" clId="Web-{4B4F911A-6C07-4E46-BF22-9C586A476178}" dt="2019-10-20T13:30:11.194" v="278" actId="20577"/>
          <ac:spMkLst>
            <pc:docMk/>
            <pc:sldMk cId="4085872171" sldId="277"/>
            <ac:spMk id="10" creationId="{6F44758D-A053-448D-97B1-456786607283}"/>
          </ac:spMkLst>
        </pc:spChg>
        <pc:picChg chg="del">
          <ac:chgData name="방준식" userId="S::junsik@konkuk.ac.kr::706fa448-0cd8-4a99-9d8d-a3a34160633b" providerId="AD" clId="Web-{4B4F911A-6C07-4E46-BF22-9C586A476178}" dt="2019-10-20T13:30:17.476" v="281"/>
          <ac:picMkLst>
            <pc:docMk/>
            <pc:sldMk cId="4085872171" sldId="277"/>
            <ac:picMk id="2" creationId="{DAB61421-B320-4B9F-AD91-892289C16DF8}"/>
          </ac:picMkLst>
        </pc:picChg>
        <pc:picChg chg="add mod ord">
          <ac:chgData name="방준식" userId="S::junsik@konkuk.ac.kr::706fa448-0cd8-4a99-9d8d-a3a34160633b" providerId="AD" clId="Web-{4B4F911A-6C07-4E46-BF22-9C586A476178}" dt="2019-10-20T13:31:04.444" v="295" actId="1076"/>
          <ac:picMkLst>
            <pc:docMk/>
            <pc:sldMk cId="4085872171" sldId="277"/>
            <ac:picMk id="8" creationId="{BD2F475B-E7A6-45AC-8FEC-77EA10590FEF}"/>
          </ac:picMkLst>
        </pc:picChg>
      </pc:sldChg>
      <pc:sldChg chg="addSp modSp add replId">
        <pc:chgData name="방준식" userId="S::junsik@konkuk.ac.kr::706fa448-0cd8-4a99-9d8d-a3a34160633b" providerId="AD" clId="Web-{4B4F911A-6C07-4E46-BF22-9C586A476178}" dt="2019-10-20T13:32:07.371" v="299" actId="20577"/>
        <pc:sldMkLst>
          <pc:docMk/>
          <pc:sldMk cId="3560248959" sldId="278"/>
        </pc:sldMkLst>
        <pc:spChg chg="add mod">
          <ac:chgData name="방준식" userId="S::junsik@konkuk.ac.kr::706fa448-0cd8-4a99-9d8d-a3a34160633b" providerId="AD" clId="Web-{4B4F911A-6C07-4E46-BF22-9C586A476178}" dt="2019-10-20T13:32:07.371" v="299" actId="20577"/>
          <ac:spMkLst>
            <pc:docMk/>
            <pc:sldMk cId="3560248959" sldId="278"/>
            <ac:spMk id="2" creationId="{B02D1036-428B-4FF8-BAE1-01616F24F2AA}"/>
          </ac:spMkLst>
        </pc:spChg>
      </pc:sldChg>
      <pc:sldChg chg="addSp delSp modSp add ord replId">
        <pc:chgData name="방준식" userId="S::junsik@konkuk.ac.kr::706fa448-0cd8-4a99-9d8d-a3a34160633b" providerId="AD" clId="Web-{4B4F911A-6C07-4E46-BF22-9C586A476178}" dt="2019-10-20T13:35:48.775" v="414"/>
        <pc:sldMkLst>
          <pc:docMk/>
          <pc:sldMk cId="2789883843" sldId="279"/>
        </pc:sldMkLst>
        <pc:spChg chg="mod">
          <ac:chgData name="방준식" userId="S::junsik@konkuk.ac.kr::706fa448-0cd8-4a99-9d8d-a3a34160633b" providerId="AD" clId="Web-{4B4F911A-6C07-4E46-BF22-9C586A476178}" dt="2019-10-20T13:33:12.761" v="335" actId="20577"/>
          <ac:spMkLst>
            <pc:docMk/>
            <pc:sldMk cId="2789883843" sldId="279"/>
            <ac:spMk id="2" creationId="{B02D1036-428B-4FF8-BAE1-01616F24F2AA}"/>
          </ac:spMkLst>
        </pc:spChg>
        <pc:spChg chg="add del mod">
          <ac:chgData name="방준식" userId="S::junsik@konkuk.ac.kr::706fa448-0cd8-4a99-9d8d-a3a34160633b" providerId="AD" clId="Web-{4B4F911A-6C07-4E46-BF22-9C586A476178}" dt="2019-10-20T13:35:48.775" v="414"/>
          <ac:spMkLst>
            <pc:docMk/>
            <pc:sldMk cId="2789883843" sldId="279"/>
            <ac:spMk id="6" creationId="{296D48C8-68CC-4A9C-9A96-38C15A7FEE66}"/>
          </ac:spMkLst>
        </pc:spChg>
      </pc:sldChg>
      <pc:sldChg chg="modSp add replId">
        <pc:chgData name="방준식" userId="S::junsik@konkuk.ac.kr::706fa448-0cd8-4a99-9d8d-a3a34160633b" providerId="AD" clId="Web-{4B4F911A-6C07-4E46-BF22-9C586A476178}" dt="2019-10-20T13:36:06.259" v="425" actId="20577"/>
        <pc:sldMkLst>
          <pc:docMk/>
          <pc:sldMk cId="749407828" sldId="280"/>
        </pc:sldMkLst>
        <pc:spChg chg="mod">
          <ac:chgData name="방준식" userId="S::junsik@konkuk.ac.kr::706fa448-0cd8-4a99-9d8d-a3a34160633b" providerId="AD" clId="Web-{4B4F911A-6C07-4E46-BF22-9C586A476178}" dt="2019-10-20T13:36:06.259" v="425" actId="20577"/>
          <ac:spMkLst>
            <pc:docMk/>
            <pc:sldMk cId="749407828" sldId="280"/>
            <ac:spMk id="6" creationId="{296D48C8-68CC-4A9C-9A96-38C15A7FEE66}"/>
          </ac:spMkLst>
        </pc:spChg>
      </pc:sldChg>
      <pc:sldChg chg="modSp add del replId">
        <pc:chgData name="방준식" userId="S::junsik@konkuk.ac.kr::706fa448-0cd8-4a99-9d8d-a3a34160633b" providerId="AD" clId="Web-{4B4F911A-6C07-4E46-BF22-9C586A476178}" dt="2019-10-20T13:35:59.181" v="415"/>
        <pc:sldMkLst>
          <pc:docMk/>
          <pc:sldMk cId="839193499" sldId="280"/>
        </pc:sldMkLst>
        <pc:spChg chg="mod">
          <ac:chgData name="방준식" userId="S::junsik@konkuk.ac.kr::706fa448-0cd8-4a99-9d8d-a3a34160633b" providerId="AD" clId="Web-{4B4F911A-6C07-4E46-BF22-9C586A476178}" dt="2019-10-20T13:35:14.807" v="401" actId="20577"/>
          <ac:spMkLst>
            <pc:docMk/>
            <pc:sldMk cId="839193499" sldId="280"/>
            <ac:spMk id="6" creationId="{296D48C8-68CC-4A9C-9A96-38C15A7FEE66}"/>
          </ac:spMkLst>
        </pc:spChg>
      </pc:sldChg>
      <pc:sldChg chg="add del replId">
        <pc:chgData name="방준식" userId="S::junsik@konkuk.ac.kr::706fa448-0cd8-4a99-9d8d-a3a34160633b" providerId="AD" clId="Web-{4B4F911A-6C07-4E46-BF22-9C586A476178}" dt="2019-10-20T13:35:06.400" v="378"/>
        <pc:sldMkLst>
          <pc:docMk/>
          <pc:sldMk cId="3386899489" sldId="280"/>
        </pc:sldMkLst>
      </pc:sldChg>
      <pc:sldChg chg="add del replId">
        <pc:chgData name="방준식" userId="S::junsik@konkuk.ac.kr::706fa448-0cd8-4a99-9d8d-a3a34160633b" providerId="AD" clId="Web-{4B4F911A-6C07-4E46-BF22-9C586A476178}" dt="2019-10-20T13:35:59.994" v="416"/>
        <pc:sldMkLst>
          <pc:docMk/>
          <pc:sldMk cId="11552747" sldId="281"/>
        </pc:sldMkLst>
      </pc:sldChg>
      <pc:sldChg chg="modSp add replId">
        <pc:chgData name="방준식" userId="S::junsik@konkuk.ac.kr::706fa448-0cd8-4a99-9d8d-a3a34160633b" providerId="AD" clId="Web-{4B4F911A-6C07-4E46-BF22-9C586A476178}" dt="2019-10-20T13:40:09.757" v="506" actId="20577"/>
        <pc:sldMkLst>
          <pc:docMk/>
          <pc:sldMk cId="2956475203" sldId="281"/>
        </pc:sldMkLst>
        <pc:spChg chg="mod">
          <ac:chgData name="방준식" userId="S::junsik@konkuk.ac.kr::706fa448-0cd8-4a99-9d8d-a3a34160633b" providerId="AD" clId="Web-{4B4F911A-6C07-4E46-BF22-9C586A476178}" dt="2019-10-20T13:40:09.757" v="506" actId="20577"/>
          <ac:spMkLst>
            <pc:docMk/>
            <pc:sldMk cId="2956475203" sldId="281"/>
            <ac:spMk id="6" creationId="{296D48C8-68CC-4A9C-9A96-38C15A7FEE66}"/>
          </ac:spMkLst>
        </pc:spChg>
      </pc:sldChg>
      <pc:sldChg chg="new del">
        <pc:chgData name="방준식" userId="S::junsik@konkuk.ac.kr::706fa448-0cd8-4a99-9d8d-a3a34160633b" providerId="AD" clId="Web-{4B4F911A-6C07-4E46-BF22-9C586A476178}" dt="2019-10-20T13:37:42.087" v="445"/>
        <pc:sldMkLst>
          <pc:docMk/>
          <pc:sldMk cId="3412203981" sldId="282"/>
        </pc:sldMkLst>
      </pc:sldChg>
      <pc:sldChg chg="modSp add replId">
        <pc:chgData name="방준식" userId="S::junsik@konkuk.ac.kr::706fa448-0cd8-4a99-9d8d-a3a34160633b" providerId="AD" clId="Web-{4B4F911A-6C07-4E46-BF22-9C586A476178}" dt="2019-10-20T13:38:33.696" v="451" actId="20577"/>
        <pc:sldMkLst>
          <pc:docMk/>
          <pc:sldMk cId="4149174350" sldId="282"/>
        </pc:sldMkLst>
        <pc:spChg chg="mod">
          <ac:chgData name="방준식" userId="S::junsik@konkuk.ac.kr::706fa448-0cd8-4a99-9d8d-a3a34160633b" providerId="AD" clId="Web-{4B4F911A-6C07-4E46-BF22-9C586A476178}" dt="2019-10-20T13:38:33.696" v="451" actId="20577"/>
          <ac:spMkLst>
            <pc:docMk/>
            <pc:sldMk cId="4149174350" sldId="282"/>
            <ac:spMk id="6" creationId="{296D48C8-68CC-4A9C-9A96-38C15A7FEE66}"/>
          </ac:spMkLst>
        </pc:spChg>
      </pc:sldChg>
      <pc:sldChg chg="modSp add replId">
        <pc:chgData name="방준식" userId="S::junsik@konkuk.ac.kr::706fa448-0cd8-4a99-9d8d-a3a34160633b" providerId="AD" clId="Web-{4B4F911A-6C07-4E46-BF22-9C586A476178}" dt="2019-10-20T13:38:50.352" v="465" actId="20577"/>
        <pc:sldMkLst>
          <pc:docMk/>
          <pc:sldMk cId="618694739" sldId="283"/>
        </pc:sldMkLst>
        <pc:spChg chg="mod">
          <ac:chgData name="방준식" userId="S::junsik@konkuk.ac.kr::706fa448-0cd8-4a99-9d8d-a3a34160633b" providerId="AD" clId="Web-{4B4F911A-6C07-4E46-BF22-9C586A476178}" dt="2019-10-20T13:38:50.352" v="465" actId="20577"/>
          <ac:spMkLst>
            <pc:docMk/>
            <pc:sldMk cId="618694739" sldId="283"/>
            <ac:spMk id="6" creationId="{296D48C8-68CC-4A9C-9A96-38C15A7FEE66}"/>
          </ac:spMkLst>
        </pc:spChg>
      </pc:sldChg>
      <pc:sldChg chg="new del">
        <pc:chgData name="방준식" userId="S::junsik@konkuk.ac.kr::706fa448-0cd8-4a99-9d8d-a3a34160633b" providerId="AD" clId="Web-{4B4F911A-6C07-4E46-BF22-9C586A476178}" dt="2019-10-20T13:38:41.492" v="455"/>
        <pc:sldMkLst>
          <pc:docMk/>
          <pc:sldMk cId="1821878648" sldId="283"/>
        </pc:sldMkLst>
      </pc:sldChg>
      <pc:sldChg chg="modSp add ord replId">
        <pc:chgData name="방준식" userId="S::junsik@konkuk.ac.kr::706fa448-0cd8-4a99-9d8d-a3a34160633b" providerId="AD" clId="Web-{4B4F911A-6C07-4E46-BF22-9C586A476178}" dt="2019-10-20T13:39:32.476" v="478" actId="20577"/>
        <pc:sldMkLst>
          <pc:docMk/>
          <pc:sldMk cId="3865198601" sldId="284"/>
        </pc:sldMkLst>
        <pc:spChg chg="mod">
          <ac:chgData name="방준식" userId="S::junsik@konkuk.ac.kr::706fa448-0cd8-4a99-9d8d-a3a34160633b" providerId="AD" clId="Web-{4B4F911A-6C07-4E46-BF22-9C586A476178}" dt="2019-10-20T13:39:32.476" v="478" actId="20577"/>
          <ac:spMkLst>
            <pc:docMk/>
            <pc:sldMk cId="3865198601" sldId="284"/>
            <ac:spMk id="6" creationId="{296D48C8-68CC-4A9C-9A96-38C15A7FEE66}"/>
          </ac:spMkLst>
        </pc:spChg>
      </pc:sldChg>
    </pc:docChg>
  </pc:docChgLst>
  <pc:docChgLst>
    <pc:chgData name="방준식" userId="S::junsik@konkuk.ac.kr::706fa448-0cd8-4a99-9d8d-a3a34160633b" providerId="AD" clId="Web-{AEE9ED9F-19FE-454D-AD5E-FA431C3FE837}"/>
    <pc:docChg chg="addSld delSld modSld">
      <pc:chgData name="방준식" userId="S::junsik@konkuk.ac.kr::706fa448-0cd8-4a99-9d8d-a3a34160633b" providerId="AD" clId="Web-{AEE9ED9F-19FE-454D-AD5E-FA431C3FE837}" dt="2019-10-12T14:24:10.984" v="391" actId="20577"/>
      <pc:docMkLst>
        <pc:docMk/>
      </pc:docMkLst>
      <pc:sldChg chg="addSp modSp">
        <pc:chgData name="방준식" userId="S::junsik@konkuk.ac.kr::706fa448-0cd8-4a99-9d8d-a3a34160633b" providerId="AD" clId="Web-{AEE9ED9F-19FE-454D-AD5E-FA431C3FE837}" dt="2019-10-12T13:45:11.399" v="54" actId="20577"/>
        <pc:sldMkLst>
          <pc:docMk/>
          <pc:sldMk cId="0" sldId="258"/>
        </pc:sldMkLst>
        <pc:spChg chg="add mod">
          <ac:chgData name="방준식" userId="S::junsik@konkuk.ac.kr::706fa448-0cd8-4a99-9d8d-a3a34160633b" providerId="AD" clId="Web-{AEE9ED9F-19FE-454D-AD5E-FA431C3FE837}" dt="2019-10-12T13:45:11.399" v="54" actId="20577"/>
          <ac:spMkLst>
            <pc:docMk/>
            <pc:sldMk cId="0" sldId="258"/>
            <ac:spMk id="2" creationId="{5F5662F1-5869-4481-9665-4E3D408D69A8}"/>
          </ac:spMkLst>
        </pc:spChg>
      </pc:sldChg>
      <pc:sldChg chg="modSp">
        <pc:chgData name="방준식" userId="S::junsik@konkuk.ac.kr::706fa448-0cd8-4a99-9d8d-a3a34160633b" providerId="AD" clId="Web-{AEE9ED9F-19FE-454D-AD5E-FA431C3FE837}" dt="2019-10-12T14:24:07.562" v="389" actId="20577"/>
        <pc:sldMkLst>
          <pc:docMk/>
          <pc:sldMk cId="0" sldId="262"/>
        </pc:sldMkLst>
        <pc:spChg chg="mod">
          <ac:chgData name="방준식" userId="S::junsik@konkuk.ac.kr::706fa448-0cd8-4a99-9d8d-a3a34160633b" providerId="AD" clId="Web-{AEE9ED9F-19FE-454D-AD5E-FA431C3FE837}" dt="2019-10-12T14:24:07.562" v="389" actId="20577"/>
          <ac:spMkLst>
            <pc:docMk/>
            <pc:sldMk cId="0" sldId="262"/>
            <ac:spMk id="3" creationId="{00000000-0000-0000-0000-000000000000}"/>
          </ac:spMkLst>
        </pc:spChg>
      </pc:sldChg>
      <pc:sldChg chg="delSp modSp">
        <pc:chgData name="방준식" userId="S::junsik@konkuk.ac.kr::706fa448-0cd8-4a99-9d8d-a3a34160633b" providerId="AD" clId="Web-{AEE9ED9F-19FE-454D-AD5E-FA431C3FE837}" dt="2019-10-12T13:51:21.427" v="146" actId="1076"/>
        <pc:sldMkLst>
          <pc:docMk/>
          <pc:sldMk cId="0" sldId="263"/>
        </pc:sldMkLst>
        <pc:spChg chg="mod">
          <ac:chgData name="방준식" userId="S::junsik@konkuk.ac.kr::706fa448-0cd8-4a99-9d8d-a3a34160633b" providerId="AD" clId="Web-{AEE9ED9F-19FE-454D-AD5E-FA431C3FE837}" dt="2019-10-12T13:49:30.928" v="86" actId="20577"/>
          <ac:spMkLst>
            <pc:docMk/>
            <pc:sldMk cId="0" sldId="263"/>
            <ac:spMk id="2" creationId="{00000000-0000-0000-0000-000000000000}"/>
          </ac:spMkLst>
        </pc:spChg>
        <pc:spChg chg="del">
          <ac:chgData name="방준식" userId="S::junsik@konkuk.ac.kr::706fa448-0cd8-4a99-9d8d-a3a34160633b" providerId="AD" clId="Web-{AEE9ED9F-19FE-454D-AD5E-FA431C3FE837}" dt="2019-10-12T13:49:23.834" v="76"/>
          <ac:spMkLst>
            <pc:docMk/>
            <pc:sldMk cId="0" sldId="263"/>
            <ac:spMk id="3" creationId="{00000000-0000-0000-0000-000000000000}"/>
          </ac:spMkLst>
        </pc:spChg>
        <pc:picChg chg="mod">
          <ac:chgData name="방준식" userId="S::junsik@konkuk.ac.kr::706fa448-0cd8-4a99-9d8d-a3a34160633b" providerId="AD" clId="Web-{AEE9ED9F-19FE-454D-AD5E-FA431C3FE837}" dt="2019-10-12T13:51:21.427" v="146" actId="1076"/>
          <ac:picMkLst>
            <pc:docMk/>
            <pc:sldMk cId="0" sldId="263"/>
            <ac:picMk id="4" creationId="{00000000-0000-0000-0000-000000000000}"/>
          </ac:picMkLst>
        </pc:picChg>
      </pc:sldChg>
      <pc:sldChg chg="modSp">
        <pc:chgData name="방준식" userId="S::junsik@konkuk.ac.kr::706fa448-0cd8-4a99-9d8d-a3a34160633b" providerId="AD" clId="Web-{AEE9ED9F-19FE-454D-AD5E-FA431C3FE837}" dt="2019-10-12T13:45:55.461" v="69" actId="1076"/>
        <pc:sldMkLst>
          <pc:docMk/>
          <pc:sldMk cId="0" sldId="264"/>
        </pc:sldMkLst>
        <pc:picChg chg="mod">
          <ac:chgData name="방준식" userId="S::junsik@konkuk.ac.kr::706fa448-0cd8-4a99-9d8d-a3a34160633b" providerId="AD" clId="Web-{AEE9ED9F-19FE-454D-AD5E-FA431C3FE837}" dt="2019-10-12T13:45:34.805" v="61" actId="1076"/>
          <ac:picMkLst>
            <pc:docMk/>
            <pc:sldMk cId="0" sldId="264"/>
            <ac:picMk id="4" creationId="{00000000-0000-0000-0000-000000000000}"/>
          </ac:picMkLst>
        </pc:picChg>
        <pc:picChg chg="mod">
          <ac:chgData name="방준식" userId="S::junsik@konkuk.ac.kr::706fa448-0cd8-4a99-9d8d-a3a34160633b" providerId="AD" clId="Web-{AEE9ED9F-19FE-454D-AD5E-FA431C3FE837}" dt="2019-10-12T13:45:36.993" v="62" actId="1076"/>
          <ac:picMkLst>
            <pc:docMk/>
            <pc:sldMk cId="0" sldId="264"/>
            <ac:picMk id="14" creationId="{00000000-0000-0000-0000-000000000000}"/>
          </ac:picMkLst>
        </pc:picChg>
        <pc:picChg chg="mod">
          <ac:chgData name="방준식" userId="S::junsik@konkuk.ac.kr::706fa448-0cd8-4a99-9d8d-a3a34160633b" providerId="AD" clId="Web-{AEE9ED9F-19FE-454D-AD5E-FA431C3FE837}" dt="2019-10-12T13:45:40.352" v="64" actId="1076"/>
          <ac:picMkLst>
            <pc:docMk/>
            <pc:sldMk cId="0" sldId="264"/>
            <ac:picMk id="15" creationId="{00000000-0000-0000-0000-000000000000}"/>
          </ac:picMkLst>
        </pc:picChg>
        <pc:picChg chg="mod">
          <ac:chgData name="방준식" userId="S::junsik@konkuk.ac.kr::706fa448-0cd8-4a99-9d8d-a3a34160633b" providerId="AD" clId="Web-{AEE9ED9F-19FE-454D-AD5E-FA431C3FE837}" dt="2019-10-12T13:45:41.867" v="65" actId="1076"/>
          <ac:picMkLst>
            <pc:docMk/>
            <pc:sldMk cId="0" sldId="264"/>
            <ac:picMk id="16" creationId="{00000000-0000-0000-0000-000000000000}"/>
          </ac:picMkLst>
        </pc:picChg>
        <pc:picChg chg="mod">
          <ac:chgData name="방준식" userId="S::junsik@konkuk.ac.kr::706fa448-0cd8-4a99-9d8d-a3a34160633b" providerId="AD" clId="Web-{AEE9ED9F-19FE-454D-AD5E-FA431C3FE837}" dt="2019-10-12T13:45:43.477" v="66" actId="1076"/>
          <ac:picMkLst>
            <pc:docMk/>
            <pc:sldMk cId="0" sldId="264"/>
            <ac:picMk id="17" creationId="{00000000-0000-0000-0000-000000000000}"/>
          </ac:picMkLst>
        </pc:picChg>
        <pc:picChg chg="mod">
          <ac:chgData name="방준식" userId="S::junsik@konkuk.ac.kr::706fa448-0cd8-4a99-9d8d-a3a34160633b" providerId="AD" clId="Web-{AEE9ED9F-19FE-454D-AD5E-FA431C3FE837}" dt="2019-10-12T13:45:46.930" v="67" actId="1076"/>
          <ac:picMkLst>
            <pc:docMk/>
            <pc:sldMk cId="0" sldId="264"/>
            <ac:picMk id="18" creationId="{00000000-0000-0000-0000-000000000000}"/>
          </ac:picMkLst>
        </pc:picChg>
        <pc:picChg chg="mod">
          <ac:chgData name="방준식" userId="S::junsik@konkuk.ac.kr::706fa448-0cd8-4a99-9d8d-a3a34160633b" providerId="AD" clId="Web-{AEE9ED9F-19FE-454D-AD5E-FA431C3FE837}" dt="2019-10-12T13:45:52.820" v="68" actId="1076"/>
          <ac:picMkLst>
            <pc:docMk/>
            <pc:sldMk cId="0" sldId="264"/>
            <ac:picMk id="19" creationId="{00000000-0000-0000-0000-000000000000}"/>
          </ac:picMkLst>
        </pc:picChg>
        <pc:picChg chg="mod">
          <ac:chgData name="방준식" userId="S::junsik@konkuk.ac.kr::706fa448-0cd8-4a99-9d8d-a3a34160633b" providerId="AD" clId="Web-{AEE9ED9F-19FE-454D-AD5E-FA431C3FE837}" dt="2019-10-12T13:45:31.664" v="60" actId="1076"/>
          <ac:picMkLst>
            <pc:docMk/>
            <pc:sldMk cId="0" sldId="264"/>
            <ac:picMk id="20" creationId="{00000000-0000-0000-0000-000000000000}"/>
          </ac:picMkLst>
        </pc:picChg>
        <pc:picChg chg="mod">
          <ac:chgData name="방준식" userId="S::junsik@konkuk.ac.kr::706fa448-0cd8-4a99-9d8d-a3a34160633b" providerId="AD" clId="Web-{AEE9ED9F-19FE-454D-AD5E-FA431C3FE837}" dt="2019-10-12T13:45:55.461" v="69" actId="1076"/>
          <ac:picMkLst>
            <pc:docMk/>
            <pc:sldMk cId="0" sldId="264"/>
            <ac:picMk id="21" creationId="{00000000-0000-0000-0000-000000000000}"/>
          </ac:picMkLst>
        </pc:picChg>
      </pc:sldChg>
      <pc:sldChg chg="del">
        <pc:chgData name="방준식" userId="S::junsik@konkuk.ac.kr::706fa448-0cd8-4a99-9d8d-a3a34160633b" providerId="AD" clId="Web-{AEE9ED9F-19FE-454D-AD5E-FA431C3FE837}" dt="2019-10-12T13:46:03.492" v="70"/>
        <pc:sldMkLst>
          <pc:docMk/>
          <pc:sldMk cId="0" sldId="265"/>
        </pc:sldMkLst>
      </pc:sldChg>
      <pc:sldChg chg="addSp delSp modSp new">
        <pc:chgData name="방준식" userId="S::junsik@konkuk.ac.kr::706fa448-0cd8-4a99-9d8d-a3a34160633b" providerId="AD" clId="Web-{AEE9ED9F-19FE-454D-AD5E-FA431C3FE837}" dt="2019-10-12T13:50:55.193" v="139" actId="20577"/>
        <pc:sldMkLst>
          <pc:docMk/>
          <pc:sldMk cId="3045920062" sldId="268"/>
        </pc:sldMkLst>
        <pc:spChg chg="mod">
          <ac:chgData name="방준식" userId="S::junsik@konkuk.ac.kr::706fa448-0cd8-4a99-9d8d-a3a34160633b" providerId="AD" clId="Web-{AEE9ED9F-19FE-454D-AD5E-FA431C3FE837}" dt="2019-10-12T13:49:38.787" v="106" actId="20577"/>
          <ac:spMkLst>
            <pc:docMk/>
            <pc:sldMk cId="3045920062" sldId="268"/>
            <ac:spMk id="2" creationId="{A7613D5E-DAD1-4B56-8279-135D7ABF994B}"/>
          </ac:spMkLst>
        </pc:spChg>
        <pc:spChg chg="del">
          <ac:chgData name="방준식" userId="S::junsik@konkuk.ac.kr::706fa448-0cd8-4a99-9d8d-a3a34160633b" providerId="AD" clId="Web-{AEE9ED9F-19FE-454D-AD5E-FA431C3FE837}" dt="2019-10-12T13:48:42.678" v="72"/>
          <ac:spMkLst>
            <pc:docMk/>
            <pc:sldMk cId="3045920062" sldId="268"/>
            <ac:spMk id="3" creationId="{16FDE0FE-F83C-413E-B62E-1800E812474A}"/>
          </ac:spMkLst>
        </pc:spChg>
        <pc:spChg chg="add mod">
          <ac:chgData name="방준식" userId="S::junsik@konkuk.ac.kr::706fa448-0cd8-4a99-9d8d-a3a34160633b" providerId="AD" clId="Web-{AEE9ED9F-19FE-454D-AD5E-FA431C3FE837}" dt="2019-10-12T13:50:55.193" v="139" actId="20577"/>
          <ac:spMkLst>
            <pc:docMk/>
            <pc:sldMk cId="3045920062" sldId="268"/>
            <ac:spMk id="6" creationId="{393FEDCE-224D-45E3-8FD3-3918FF6D5F74}"/>
          </ac:spMkLst>
        </pc:spChg>
        <pc:picChg chg="add mod ord">
          <ac:chgData name="방준식" userId="S::junsik@konkuk.ac.kr::706fa448-0cd8-4a99-9d8d-a3a34160633b" providerId="AD" clId="Web-{AEE9ED9F-19FE-454D-AD5E-FA431C3FE837}" dt="2019-10-12T13:49:47.912" v="109" actId="1076"/>
          <ac:picMkLst>
            <pc:docMk/>
            <pc:sldMk cId="3045920062" sldId="268"/>
            <ac:picMk id="4" creationId="{72C9E336-3666-4CF8-8DF1-178937406F23}"/>
          </ac:picMkLst>
        </pc:picChg>
      </pc:sldChg>
      <pc:sldChg chg="new del">
        <pc:chgData name="방준식" userId="S::junsik@konkuk.ac.kr::706fa448-0cd8-4a99-9d8d-a3a34160633b" providerId="AD" clId="Web-{AEE9ED9F-19FE-454D-AD5E-FA431C3FE837}" dt="2019-10-12T13:45:23.133" v="58"/>
        <pc:sldMkLst>
          <pc:docMk/>
          <pc:sldMk cId="4054529551" sldId="268"/>
        </pc:sldMkLst>
      </pc:sldChg>
    </pc:docChg>
  </pc:docChgLst>
  <pc:docChgLst>
    <pc:chgData name="방준식" userId="S::junsik@konkuk.ac.kr::706fa448-0cd8-4a99-9d8d-a3a34160633b" providerId="AD" clId="Web-{1F04FA1B-21B2-4E27-A674-B70D0067451E}"/>
    <pc:docChg chg="addSld modSld">
      <pc:chgData name="방준식" userId="S::junsik@konkuk.ac.kr::706fa448-0cd8-4a99-9d8d-a3a34160633b" providerId="AD" clId="Web-{1F04FA1B-21B2-4E27-A674-B70D0067451E}" dt="2019-10-19T01:35:20.741" v="69" actId="1076"/>
      <pc:docMkLst>
        <pc:docMk/>
      </pc:docMkLst>
      <pc:sldChg chg="addSp delSp modSp">
        <pc:chgData name="방준식" userId="S::junsik@konkuk.ac.kr::706fa448-0cd8-4a99-9d8d-a3a34160633b" providerId="AD" clId="Web-{1F04FA1B-21B2-4E27-A674-B70D0067451E}" dt="2019-10-19T01:35:20.741" v="69" actId="1076"/>
        <pc:sldMkLst>
          <pc:docMk/>
          <pc:sldMk cId="0" sldId="260"/>
        </pc:sldMkLst>
        <pc:spChg chg="mod">
          <ac:chgData name="방준식" userId="S::junsik@konkuk.ac.kr::706fa448-0cd8-4a99-9d8d-a3a34160633b" providerId="AD" clId="Web-{1F04FA1B-21B2-4E27-A674-B70D0067451E}" dt="2019-10-19T01:22:43.538" v="20" actId="20577"/>
          <ac:spMkLst>
            <pc:docMk/>
            <pc:sldMk cId="0" sldId="260"/>
            <ac:spMk id="3" creationId="{00000000-0000-0000-0000-000000000000}"/>
          </ac:spMkLst>
        </pc:spChg>
        <pc:picChg chg="add mod modCrop">
          <ac:chgData name="방준식" userId="S::junsik@konkuk.ac.kr::706fa448-0cd8-4a99-9d8d-a3a34160633b" providerId="AD" clId="Web-{1F04FA1B-21B2-4E27-A674-B70D0067451E}" dt="2019-10-19T01:30:07.161" v="59" actId="1076"/>
          <ac:picMkLst>
            <pc:docMk/>
            <pc:sldMk cId="0" sldId="260"/>
            <ac:picMk id="4" creationId="{3C28ED7F-4FBE-4FE2-8F24-ED49FA73A104}"/>
          </ac:picMkLst>
        </pc:picChg>
        <pc:picChg chg="add del mod modCrop">
          <ac:chgData name="방준식" userId="S::junsik@konkuk.ac.kr::706fa448-0cd8-4a99-9d8d-a3a34160633b" providerId="AD" clId="Web-{1F04FA1B-21B2-4E27-A674-B70D0067451E}" dt="2019-10-19T01:29:10.724" v="58"/>
          <ac:picMkLst>
            <pc:docMk/>
            <pc:sldMk cId="0" sldId="260"/>
            <ac:picMk id="7" creationId="{3E442548-4687-4866-8015-ECD07C94ED43}"/>
          </ac:picMkLst>
        </pc:picChg>
        <pc:picChg chg="add mod modCrop">
          <ac:chgData name="방준식" userId="S::junsik@konkuk.ac.kr::706fa448-0cd8-4a99-9d8d-a3a34160633b" providerId="AD" clId="Web-{1F04FA1B-21B2-4E27-A674-B70D0067451E}" dt="2019-10-19T01:33:37.172" v="66"/>
          <ac:picMkLst>
            <pc:docMk/>
            <pc:sldMk cId="0" sldId="260"/>
            <ac:picMk id="9" creationId="{96DFD7B0-BD13-4051-8179-C49A059A672C}"/>
          </ac:picMkLst>
        </pc:picChg>
        <pc:picChg chg="add mod">
          <ac:chgData name="방준식" userId="S::junsik@konkuk.ac.kr::706fa448-0cd8-4a99-9d8d-a3a34160633b" providerId="AD" clId="Web-{1F04FA1B-21B2-4E27-A674-B70D0067451E}" dt="2019-10-19T01:35:20.741" v="69" actId="1076"/>
          <ac:picMkLst>
            <pc:docMk/>
            <pc:sldMk cId="0" sldId="260"/>
            <ac:picMk id="11" creationId="{53A00EC4-22F7-40AB-801C-DBE4EE79480B}"/>
          </ac:picMkLst>
        </pc:picChg>
      </pc:sldChg>
      <pc:sldChg chg="modSp">
        <pc:chgData name="방준식" userId="S::junsik@konkuk.ac.kr::706fa448-0cd8-4a99-9d8d-a3a34160633b" providerId="AD" clId="Web-{1F04FA1B-21B2-4E27-A674-B70D0067451E}" dt="2019-10-19T01:23:14.341" v="29" actId="20577"/>
        <pc:sldMkLst>
          <pc:docMk/>
          <pc:sldMk cId="2246629328" sldId="269"/>
        </pc:sldMkLst>
        <pc:spChg chg="mod">
          <ac:chgData name="방준식" userId="S::junsik@konkuk.ac.kr::706fa448-0cd8-4a99-9d8d-a3a34160633b" providerId="AD" clId="Web-{1F04FA1B-21B2-4E27-A674-B70D0067451E}" dt="2019-10-19T01:23:14.341" v="29" actId="20577"/>
          <ac:spMkLst>
            <pc:docMk/>
            <pc:sldMk cId="2246629328" sldId="269"/>
            <ac:spMk id="2" creationId="{5AC1926C-503B-44E0-BF6E-A6CE4C1E0541}"/>
          </ac:spMkLst>
        </pc:spChg>
      </pc:sldChg>
      <pc:sldChg chg="modSp new">
        <pc:chgData name="방준식" userId="S::junsik@konkuk.ac.kr::706fa448-0cd8-4a99-9d8d-a3a34160633b" providerId="AD" clId="Web-{1F04FA1B-21B2-4E27-A674-B70D0067451E}" dt="2019-10-19T01:23:26.779" v="35" actId="20577"/>
        <pc:sldMkLst>
          <pc:docMk/>
          <pc:sldMk cId="2094569234" sldId="270"/>
        </pc:sldMkLst>
        <pc:spChg chg="mod">
          <ac:chgData name="방준식" userId="S::junsik@konkuk.ac.kr::706fa448-0cd8-4a99-9d8d-a3a34160633b" providerId="AD" clId="Web-{1F04FA1B-21B2-4E27-A674-B70D0067451E}" dt="2019-10-19T01:23:26.779" v="35" actId="20577"/>
          <ac:spMkLst>
            <pc:docMk/>
            <pc:sldMk cId="2094569234" sldId="270"/>
            <ac:spMk id="2" creationId="{EFD529A6-6E6B-4385-8E37-8A50B0221773}"/>
          </ac:spMkLst>
        </pc:spChg>
      </pc:sldChg>
    </pc:docChg>
  </pc:docChgLst>
  <pc:docChgLst>
    <pc:chgData name="방준식" userId="S::junsik@konkuk.ac.kr::706fa448-0cd8-4a99-9d8d-a3a34160633b" providerId="AD" clId="Web-{23D350D3-92C8-4D05-A817-722B9B210354}"/>
    <pc:docChg chg="modSld">
      <pc:chgData name="방준식" userId="S::junsik@konkuk.ac.kr::706fa448-0cd8-4a99-9d8d-a3a34160633b" providerId="AD" clId="Web-{23D350D3-92C8-4D05-A817-722B9B210354}" dt="2019-10-13T13:20:22.874" v="13" actId="1076"/>
      <pc:docMkLst>
        <pc:docMk/>
      </pc:docMkLst>
      <pc:sldChg chg="addSp delSp modSp">
        <pc:chgData name="방준식" userId="S::junsik@konkuk.ac.kr::706fa448-0cd8-4a99-9d8d-a3a34160633b" providerId="AD" clId="Web-{23D350D3-92C8-4D05-A817-722B9B210354}" dt="2019-10-13T13:20:22.874" v="13" actId="1076"/>
        <pc:sldMkLst>
          <pc:docMk/>
          <pc:sldMk cId="0" sldId="267"/>
        </pc:sldMkLst>
        <pc:spChg chg="del">
          <ac:chgData name="방준식" userId="S::junsik@konkuk.ac.kr::706fa448-0cd8-4a99-9d8d-a3a34160633b" providerId="AD" clId="Web-{23D350D3-92C8-4D05-A817-722B9B210354}" dt="2019-10-13T13:19:31.625" v="0"/>
          <ac:spMkLst>
            <pc:docMk/>
            <pc:sldMk cId="0" sldId="267"/>
            <ac:spMk id="3" creationId="{00000000-0000-0000-0000-000000000000}"/>
          </ac:spMkLst>
        </pc:spChg>
        <pc:picChg chg="add mod ord modCrop">
          <ac:chgData name="방준식" userId="S::junsik@konkuk.ac.kr::706fa448-0cd8-4a99-9d8d-a3a34160633b" providerId="AD" clId="Web-{23D350D3-92C8-4D05-A817-722B9B210354}" dt="2019-10-13T13:20:22.874" v="13" actId="1076"/>
          <ac:picMkLst>
            <pc:docMk/>
            <pc:sldMk cId="0" sldId="267"/>
            <ac:picMk id="4" creationId="{EA88F6EC-84CB-4CFC-A0E6-54EA0B3BECDD}"/>
          </ac:picMkLst>
        </pc:picChg>
      </pc:sldChg>
    </pc:docChg>
  </pc:docChgLst>
  <pc:docChgLst>
    <pc:chgData name="방준식" userId="S::junsik@konkuk.ac.kr::706fa448-0cd8-4a99-9d8d-a3a34160633b" providerId="AD" clId="Web-{77552880-C5A4-4F98-B10E-50E2154E08F5}"/>
    <pc:docChg chg="addSld modSld">
      <pc:chgData name="방준식" userId="S::junsik@konkuk.ac.kr::706fa448-0cd8-4a99-9d8d-a3a34160633b" providerId="AD" clId="Web-{77552880-C5A4-4F98-B10E-50E2154E08F5}" dt="2019-10-15T13:43:46.820" v="50" actId="20577"/>
      <pc:docMkLst>
        <pc:docMk/>
      </pc:docMkLst>
      <pc:sldChg chg="modSp">
        <pc:chgData name="방준식" userId="S::junsik@konkuk.ac.kr::706fa448-0cd8-4a99-9d8d-a3a34160633b" providerId="AD" clId="Web-{77552880-C5A4-4F98-B10E-50E2154E08F5}" dt="2019-10-15T13:43:46.820" v="49" actId="20577"/>
        <pc:sldMkLst>
          <pc:docMk/>
          <pc:sldMk cId="0" sldId="266"/>
        </pc:sldMkLst>
        <pc:spChg chg="mod">
          <ac:chgData name="방준식" userId="S::junsik@konkuk.ac.kr::706fa448-0cd8-4a99-9d8d-a3a34160633b" providerId="AD" clId="Web-{77552880-C5A4-4F98-B10E-50E2154E08F5}" dt="2019-10-15T13:43:46.820" v="49" actId="20577"/>
          <ac:spMkLst>
            <pc:docMk/>
            <pc:sldMk cId="0" sldId="266"/>
            <ac:spMk id="3" creationId="{00000000-0000-0000-0000-000000000000}"/>
          </ac:spMkLst>
        </pc:spChg>
      </pc:sldChg>
      <pc:sldChg chg="modSp new">
        <pc:chgData name="방준식" userId="S::junsik@konkuk.ac.kr::706fa448-0cd8-4a99-9d8d-a3a34160633b" providerId="AD" clId="Web-{77552880-C5A4-4F98-B10E-50E2154E08F5}" dt="2019-10-15T13:43:34.633" v="38" actId="20577"/>
        <pc:sldMkLst>
          <pc:docMk/>
          <pc:sldMk cId="2246629328" sldId="269"/>
        </pc:sldMkLst>
        <pc:spChg chg="mod">
          <ac:chgData name="방준식" userId="S::junsik@konkuk.ac.kr::706fa448-0cd8-4a99-9d8d-a3a34160633b" providerId="AD" clId="Web-{77552880-C5A4-4F98-B10E-50E2154E08F5}" dt="2019-10-15T13:43:29.570" v="25" actId="20577"/>
          <ac:spMkLst>
            <pc:docMk/>
            <pc:sldMk cId="2246629328" sldId="269"/>
            <ac:spMk id="2" creationId="{5AC1926C-503B-44E0-BF6E-A6CE4C1E0541}"/>
          </ac:spMkLst>
        </pc:spChg>
        <pc:spChg chg="mod">
          <ac:chgData name="방준식" userId="S::junsik@konkuk.ac.kr::706fa448-0cd8-4a99-9d8d-a3a34160633b" providerId="AD" clId="Web-{77552880-C5A4-4F98-B10E-50E2154E08F5}" dt="2019-10-15T13:43:34.633" v="38" actId="20577"/>
          <ac:spMkLst>
            <pc:docMk/>
            <pc:sldMk cId="2246629328" sldId="269"/>
            <ac:spMk id="3" creationId="{E52B3B24-5504-4280-AE3C-EB6A51381CDE}"/>
          </ac:spMkLst>
        </pc:spChg>
      </pc:sldChg>
    </pc:docChg>
  </pc:docChgLst>
  <pc:docChgLst>
    <pc:chgData name="방준식" userId="S::junsik@konkuk.ac.kr::706fa448-0cd8-4a99-9d8d-a3a34160633b" providerId="AD" clId="Web-{7EB8C296-B76B-40A0-B414-166FC211C93C}"/>
    <pc:docChg chg="addSld modSld">
      <pc:chgData name="방준식" userId="S::junsik@konkuk.ac.kr::706fa448-0cd8-4a99-9d8d-a3a34160633b" providerId="AD" clId="Web-{7EB8C296-B76B-40A0-B414-166FC211C93C}" dt="2019-10-19T14:50:40.239" v="749"/>
      <pc:docMkLst>
        <pc:docMk/>
      </pc:docMkLst>
      <pc:sldChg chg="addSp modSp">
        <pc:chgData name="방준식" userId="S::junsik@konkuk.ac.kr::706fa448-0cd8-4a99-9d8d-a3a34160633b" providerId="AD" clId="Web-{7EB8C296-B76B-40A0-B414-166FC211C93C}" dt="2019-10-19T14:34:19.009" v="262" actId="1076"/>
        <pc:sldMkLst>
          <pc:docMk/>
          <pc:sldMk cId="0" sldId="261"/>
        </pc:sldMkLst>
        <pc:spChg chg="mod">
          <ac:chgData name="방준식" userId="S::junsik@konkuk.ac.kr::706fa448-0cd8-4a99-9d8d-a3a34160633b" providerId="AD" clId="Web-{7EB8C296-B76B-40A0-B414-166FC211C93C}" dt="2019-10-19T14:27:14.279" v="112" actId="1076"/>
          <ac:spMkLst>
            <pc:docMk/>
            <pc:sldMk cId="0" sldId="261"/>
            <ac:spMk id="2" creationId="{00000000-0000-0000-0000-000000000000}"/>
          </ac:spMkLst>
        </pc:spChg>
        <pc:spChg chg="mod">
          <ac:chgData name="방준식" userId="S::junsik@konkuk.ac.kr::706fa448-0cd8-4a99-9d8d-a3a34160633b" providerId="AD" clId="Web-{7EB8C296-B76B-40A0-B414-166FC211C93C}" dt="2019-10-19T14:34:19.009" v="262" actId="1076"/>
          <ac:spMkLst>
            <pc:docMk/>
            <pc:sldMk cId="0" sldId="261"/>
            <ac:spMk id="3" creationId="{00000000-0000-0000-0000-000000000000}"/>
          </ac:spMkLst>
        </pc:spChg>
        <pc:spChg chg="add mod ord">
          <ac:chgData name="방준식" userId="S::junsik@konkuk.ac.kr::706fa448-0cd8-4a99-9d8d-a3a34160633b" providerId="AD" clId="Web-{7EB8C296-B76B-40A0-B414-166FC211C93C}" dt="2019-10-19T14:26:19.936" v="103"/>
          <ac:spMkLst>
            <pc:docMk/>
            <pc:sldMk cId="0" sldId="261"/>
            <ac:spMk id="7" creationId="{3199F9C5-D306-443C-A698-CCD47F546689}"/>
          </ac:spMkLst>
        </pc:spChg>
        <pc:spChg chg="add mod ord">
          <ac:chgData name="방준식" userId="S::junsik@konkuk.ac.kr::706fa448-0cd8-4a99-9d8d-a3a34160633b" providerId="AD" clId="Web-{7EB8C296-B76B-40A0-B414-166FC211C93C}" dt="2019-10-19T14:26:24.233" v="104"/>
          <ac:spMkLst>
            <pc:docMk/>
            <pc:sldMk cId="0" sldId="261"/>
            <ac:spMk id="9" creationId="{3A6F63F9-63A7-4456-9B8F-4671B62363C9}"/>
          </ac:spMkLst>
        </pc:spChg>
        <pc:spChg chg="add">
          <ac:chgData name="방준식" userId="S::junsik@konkuk.ac.kr::706fa448-0cd8-4a99-9d8d-a3a34160633b" providerId="AD" clId="Web-{7EB8C296-B76B-40A0-B414-166FC211C93C}" dt="2019-10-19T14:25:51.342" v="97"/>
          <ac:spMkLst>
            <pc:docMk/>
            <pc:sldMk cId="0" sldId="261"/>
            <ac:spMk id="11" creationId="{3C3F1133-87BC-449E-BC89-AD649B5453F8}"/>
          </ac:spMkLst>
        </pc:spChg>
        <pc:spChg chg="add mod">
          <ac:chgData name="방준식" userId="S::junsik@konkuk.ac.kr::706fa448-0cd8-4a99-9d8d-a3a34160633b" providerId="AD" clId="Web-{7EB8C296-B76B-40A0-B414-166FC211C93C}" dt="2019-10-19T14:31:43.886" v="213" actId="20577"/>
          <ac:spMkLst>
            <pc:docMk/>
            <pc:sldMk cId="0" sldId="261"/>
            <ac:spMk id="12" creationId="{54466591-17FD-4F5F-8674-28DCC2C6EEBD}"/>
          </ac:spMkLst>
        </pc:spChg>
        <pc:spChg chg="add mod">
          <ac:chgData name="방준식" userId="S::junsik@konkuk.ac.kr::706fa448-0cd8-4a99-9d8d-a3a34160633b" providerId="AD" clId="Web-{7EB8C296-B76B-40A0-B414-166FC211C93C}" dt="2019-10-19T14:31:20.480" v="200"/>
          <ac:spMkLst>
            <pc:docMk/>
            <pc:sldMk cId="0" sldId="261"/>
            <ac:spMk id="13" creationId="{E03C1C26-EF79-4516-9171-9E083A6311BE}"/>
          </ac:spMkLst>
        </pc:spChg>
        <pc:spChg chg="add mod">
          <ac:chgData name="방준식" userId="S::junsik@konkuk.ac.kr::706fa448-0cd8-4a99-9d8d-a3a34160633b" providerId="AD" clId="Web-{7EB8C296-B76B-40A0-B414-166FC211C93C}" dt="2019-10-19T14:32:57.682" v="256" actId="1076"/>
          <ac:spMkLst>
            <pc:docMk/>
            <pc:sldMk cId="0" sldId="261"/>
            <ac:spMk id="14" creationId="{9EAC20D1-233B-49C7-985E-C49A73C09BBF}"/>
          </ac:spMkLst>
        </pc:spChg>
        <pc:spChg chg="add mod">
          <ac:chgData name="방준식" userId="S::junsik@konkuk.ac.kr::706fa448-0cd8-4a99-9d8d-a3a34160633b" providerId="AD" clId="Web-{7EB8C296-B76B-40A0-B414-166FC211C93C}" dt="2019-10-19T14:32:54.260" v="255" actId="1076"/>
          <ac:spMkLst>
            <pc:docMk/>
            <pc:sldMk cId="0" sldId="261"/>
            <ac:spMk id="15" creationId="{BB4DA0B9-5E68-471A-8953-73857ED004DE}"/>
          </ac:spMkLst>
        </pc:spChg>
        <pc:picChg chg="add mod">
          <ac:chgData name="방준식" userId="S::junsik@konkuk.ac.kr::706fa448-0cd8-4a99-9d8d-a3a34160633b" providerId="AD" clId="Web-{7EB8C296-B76B-40A0-B414-166FC211C93C}" dt="2019-10-19T14:27:56.341" v="119" actId="1076"/>
          <ac:picMkLst>
            <pc:docMk/>
            <pc:sldMk cId="0" sldId="261"/>
            <ac:picMk id="5" creationId="{9C43FFAB-D049-4F12-B59F-11354D3C5E7C}"/>
          </ac:picMkLst>
        </pc:picChg>
      </pc:sldChg>
      <pc:sldChg chg="addSp delSp modSp">
        <pc:chgData name="방준식" userId="S::junsik@konkuk.ac.kr::706fa448-0cd8-4a99-9d8d-a3a34160633b" providerId="AD" clId="Web-{7EB8C296-B76B-40A0-B414-166FC211C93C}" dt="2019-10-19T14:50:40.239" v="749"/>
        <pc:sldMkLst>
          <pc:docMk/>
          <pc:sldMk cId="0" sldId="262"/>
        </pc:sldMkLst>
        <pc:spChg chg="del">
          <ac:chgData name="방준식" userId="S::junsik@konkuk.ac.kr::706fa448-0cd8-4a99-9d8d-a3a34160633b" providerId="AD" clId="Web-{7EB8C296-B76B-40A0-B414-166FC211C93C}" dt="2019-10-19T14:35:43.539" v="278"/>
          <ac:spMkLst>
            <pc:docMk/>
            <pc:sldMk cId="0" sldId="262"/>
            <ac:spMk id="2" creationId="{00000000-0000-0000-0000-000000000000}"/>
          </ac:spMkLst>
        </pc:spChg>
        <pc:spChg chg="del mod">
          <ac:chgData name="방준식" userId="S::junsik@konkuk.ac.kr::706fa448-0cd8-4a99-9d8d-a3a34160633b" providerId="AD" clId="Web-{7EB8C296-B76B-40A0-B414-166FC211C93C}" dt="2019-10-19T14:50:40.239" v="749"/>
          <ac:spMkLst>
            <pc:docMk/>
            <pc:sldMk cId="0" sldId="262"/>
            <ac:spMk id="3" creationId="{00000000-0000-0000-0000-000000000000}"/>
          </ac:spMkLst>
        </pc:spChg>
        <pc:spChg chg="add del">
          <ac:chgData name="방준식" userId="S::junsik@konkuk.ac.kr::706fa448-0cd8-4a99-9d8d-a3a34160633b" providerId="AD" clId="Web-{7EB8C296-B76B-40A0-B414-166FC211C93C}" dt="2019-10-19T14:35:28.821" v="277"/>
          <ac:spMkLst>
            <pc:docMk/>
            <pc:sldMk cId="0" sldId="262"/>
            <ac:spMk id="9" creationId="{E067B478-5574-4434-96CA-CD1F2090C6DB}"/>
          </ac:spMkLst>
        </pc:spChg>
        <pc:spChg chg="add">
          <ac:chgData name="방준식" userId="S::junsik@konkuk.ac.kr::706fa448-0cd8-4a99-9d8d-a3a34160633b" providerId="AD" clId="Web-{7EB8C296-B76B-40A0-B414-166FC211C93C}" dt="2019-10-19T14:35:15.837" v="270"/>
          <ac:spMkLst>
            <pc:docMk/>
            <pc:sldMk cId="0" sldId="262"/>
            <ac:spMk id="11" creationId="{60894FF1-EC6F-4256-8C9D-A9950384CD2A}"/>
          </ac:spMkLst>
        </pc:spChg>
        <pc:spChg chg="add mod">
          <ac:chgData name="방준식" userId="S::junsik@konkuk.ac.kr::706fa448-0cd8-4a99-9d8d-a3a34160633b" providerId="AD" clId="Web-{7EB8C296-B76B-40A0-B414-166FC211C93C}" dt="2019-10-19T14:36:27.039" v="301" actId="20577"/>
          <ac:spMkLst>
            <pc:docMk/>
            <pc:sldMk cId="0" sldId="262"/>
            <ac:spMk id="13" creationId="{A470A10A-0205-49E1-B0A4-0A51CD549C3A}"/>
          </ac:spMkLst>
        </pc:spChg>
        <pc:spChg chg="add del">
          <ac:chgData name="방준식" userId="S::junsik@konkuk.ac.kr::706fa448-0cd8-4a99-9d8d-a3a34160633b" providerId="AD" clId="Web-{7EB8C296-B76B-40A0-B414-166FC211C93C}" dt="2019-10-19T14:35:19.790" v="275"/>
          <ac:spMkLst>
            <pc:docMk/>
            <pc:sldMk cId="0" sldId="262"/>
            <ac:spMk id="15" creationId="{6C036132-D29A-4D2A-BB37-1E6EAABCF0FD}"/>
          </ac:spMkLst>
        </pc:spChg>
        <pc:spChg chg="add del">
          <ac:chgData name="방준식" userId="S::junsik@konkuk.ac.kr::706fa448-0cd8-4a99-9d8d-a3a34160633b" providerId="AD" clId="Web-{7EB8C296-B76B-40A0-B414-166FC211C93C}" dt="2019-10-19T14:35:18.618" v="274"/>
          <ac:spMkLst>
            <pc:docMk/>
            <pc:sldMk cId="0" sldId="262"/>
            <ac:spMk id="17" creationId="{B97BE6AC-696C-4618-A77A-ED7C9B3016A1}"/>
          </ac:spMkLst>
        </pc:spChg>
        <pc:spChg chg="add del mod">
          <ac:chgData name="방준식" userId="S::junsik@konkuk.ac.kr::706fa448-0cd8-4a99-9d8d-a3a34160633b" providerId="AD" clId="Web-{7EB8C296-B76B-40A0-B414-166FC211C93C}" dt="2019-10-19T14:35:47.446" v="279"/>
          <ac:spMkLst>
            <pc:docMk/>
            <pc:sldMk cId="0" sldId="262"/>
            <ac:spMk id="19" creationId="{F4F14AA2-48B7-4EED-BD55-C5FF1A27EF29}"/>
          </ac:spMkLst>
        </pc:spChg>
        <pc:spChg chg="add">
          <ac:chgData name="방준식" userId="S::junsik@konkuk.ac.kr::706fa448-0cd8-4a99-9d8d-a3a34160633b" providerId="AD" clId="Web-{7EB8C296-B76B-40A0-B414-166FC211C93C}" dt="2019-10-19T14:35:56.180" v="281"/>
          <ac:spMkLst>
            <pc:docMk/>
            <pc:sldMk cId="0" sldId="262"/>
            <ac:spMk id="21" creationId="{8D63AD81-2A6E-4D81-AF0F-0F68F3B02863}"/>
          </ac:spMkLst>
        </pc:spChg>
        <pc:spChg chg="add mod">
          <ac:chgData name="방준식" userId="S::junsik@konkuk.ac.kr::706fa448-0cd8-4a99-9d8d-a3a34160633b" providerId="AD" clId="Web-{7EB8C296-B76B-40A0-B414-166FC211C93C}" dt="2019-10-19T14:48:09.662" v="724" actId="1076"/>
          <ac:spMkLst>
            <pc:docMk/>
            <pc:sldMk cId="0" sldId="262"/>
            <ac:spMk id="22" creationId="{BB6D00EE-B4A1-485F-9A69-74764E90E346}"/>
          </ac:spMkLst>
        </pc:spChg>
        <pc:spChg chg="add mod">
          <ac:chgData name="방준식" userId="S::junsik@konkuk.ac.kr::706fa448-0cd8-4a99-9d8d-a3a34160633b" providerId="AD" clId="Web-{7EB8C296-B76B-40A0-B414-166FC211C93C}" dt="2019-10-19T14:48:44.865" v="731" actId="1076"/>
          <ac:spMkLst>
            <pc:docMk/>
            <pc:sldMk cId="0" sldId="262"/>
            <ac:spMk id="25" creationId="{CD0E3A16-F595-49BA-98D6-A61A9DEA3FDC}"/>
          </ac:spMkLst>
        </pc:spChg>
        <pc:spChg chg="add mod">
          <ac:chgData name="방준식" userId="S::junsik@konkuk.ac.kr::706fa448-0cd8-4a99-9d8d-a3a34160633b" providerId="AD" clId="Web-{7EB8C296-B76B-40A0-B414-166FC211C93C}" dt="2019-10-19T14:49:16.911" v="736" actId="1076"/>
          <ac:spMkLst>
            <pc:docMk/>
            <pc:sldMk cId="0" sldId="262"/>
            <ac:spMk id="30" creationId="{48BD448F-15B4-43FF-BFDC-955FCDF341AA}"/>
          </ac:spMkLst>
        </pc:spChg>
        <pc:spChg chg="add mod">
          <ac:chgData name="방준식" userId="S::junsik@konkuk.ac.kr::706fa448-0cd8-4a99-9d8d-a3a34160633b" providerId="AD" clId="Web-{7EB8C296-B76B-40A0-B414-166FC211C93C}" dt="2019-10-19T14:49:44.676" v="740" actId="1076"/>
          <ac:spMkLst>
            <pc:docMk/>
            <pc:sldMk cId="0" sldId="262"/>
            <ac:spMk id="33" creationId="{15AA9E49-F326-4B0D-93B8-65FF8DD72591}"/>
          </ac:spMkLst>
        </pc:spChg>
        <pc:spChg chg="add mod">
          <ac:chgData name="방준식" userId="S::junsik@konkuk.ac.kr::706fa448-0cd8-4a99-9d8d-a3a34160633b" providerId="AD" clId="Web-{7EB8C296-B76B-40A0-B414-166FC211C93C}" dt="2019-10-19T14:50:03.489" v="744" actId="1076"/>
          <ac:spMkLst>
            <pc:docMk/>
            <pc:sldMk cId="0" sldId="262"/>
            <ac:spMk id="38" creationId="{38A04960-2E42-4A72-BA57-B74E7ADE7247}"/>
          </ac:spMkLst>
        </pc:spChg>
        <pc:spChg chg="add mod">
          <ac:chgData name="방준식" userId="S::junsik@konkuk.ac.kr::706fa448-0cd8-4a99-9d8d-a3a34160633b" providerId="AD" clId="Web-{7EB8C296-B76B-40A0-B414-166FC211C93C}" dt="2019-10-19T14:50:40.239" v="749"/>
          <ac:spMkLst>
            <pc:docMk/>
            <pc:sldMk cId="0" sldId="262"/>
            <ac:spMk id="40" creationId="{351994F9-2AAD-4680-9DD1-18475607CE35}"/>
          </ac:spMkLst>
        </pc:spChg>
        <pc:picChg chg="add del mod">
          <ac:chgData name="방준식" userId="S::junsik@konkuk.ac.kr::706fa448-0cd8-4a99-9d8d-a3a34160633b" providerId="AD" clId="Web-{7EB8C296-B76B-40A0-B414-166FC211C93C}" dt="2019-10-19T14:33:25.729" v="260"/>
          <ac:picMkLst>
            <pc:docMk/>
            <pc:sldMk cId="0" sldId="262"/>
            <ac:picMk id="5" creationId="{5A1C721E-EC58-4D31-BFB2-2F9627A850F8}"/>
          </ac:picMkLst>
        </pc:picChg>
        <pc:picChg chg="add mod">
          <ac:chgData name="방준식" userId="S::junsik@konkuk.ac.kr::706fa448-0cd8-4a99-9d8d-a3a34160633b" providerId="AD" clId="Web-{7EB8C296-B76B-40A0-B414-166FC211C93C}" dt="2019-10-19T14:47:42.506" v="717" actId="1076"/>
          <ac:picMkLst>
            <pc:docMk/>
            <pc:sldMk cId="0" sldId="262"/>
            <ac:picMk id="6" creationId="{EDF1F475-0499-4FB0-8619-41FEAD42E020}"/>
          </ac:picMkLst>
        </pc:picChg>
        <pc:picChg chg="add mod">
          <ac:chgData name="방준식" userId="S::junsik@konkuk.ac.kr::706fa448-0cd8-4a99-9d8d-a3a34160633b" providerId="AD" clId="Web-{7EB8C296-B76B-40A0-B414-166FC211C93C}" dt="2019-10-19T14:48:39.458" v="729" actId="1076"/>
          <ac:picMkLst>
            <pc:docMk/>
            <pc:sldMk cId="0" sldId="262"/>
            <ac:picMk id="24" creationId="{DB459414-12B8-4773-9322-BAF72FE2DF5A}"/>
          </ac:picMkLst>
        </pc:picChg>
        <pc:picChg chg="add mod ord">
          <ac:chgData name="방준식" userId="S::junsik@konkuk.ac.kr::706fa448-0cd8-4a99-9d8d-a3a34160633b" providerId="AD" clId="Web-{7EB8C296-B76B-40A0-B414-166FC211C93C}" dt="2019-10-19T14:48:49.786" v="732" actId="1076"/>
          <ac:picMkLst>
            <pc:docMk/>
            <pc:sldMk cId="0" sldId="262"/>
            <ac:picMk id="27" creationId="{718C20E3-221D-409A-A636-6B050F2ED954}"/>
          </ac:picMkLst>
        </pc:picChg>
        <pc:picChg chg="add mod">
          <ac:chgData name="방준식" userId="S::junsik@konkuk.ac.kr::706fa448-0cd8-4a99-9d8d-a3a34160633b" providerId="AD" clId="Web-{7EB8C296-B76B-40A0-B414-166FC211C93C}" dt="2019-10-19T14:49:12.036" v="735" actId="1076"/>
          <ac:picMkLst>
            <pc:docMk/>
            <pc:sldMk cId="0" sldId="262"/>
            <ac:picMk id="29" creationId="{9E801232-CA98-4E8B-AD91-E4D805B2D82E}"/>
          </ac:picMkLst>
        </pc:picChg>
        <pc:picChg chg="add mod">
          <ac:chgData name="방준식" userId="S::junsik@konkuk.ac.kr::706fa448-0cd8-4a99-9d8d-a3a34160633b" providerId="AD" clId="Web-{7EB8C296-B76B-40A0-B414-166FC211C93C}" dt="2019-10-19T14:49:38.348" v="739" actId="1076"/>
          <ac:picMkLst>
            <pc:docMk/>
            <pc:sldMk cId="0" sldId="262"/>
            <ac:picMk id="32" creationId="{E1FDFC6B-CAE4-4A31-A0AE-2BBABCC9F9FF}"/>
          </ac:picMkLst>
        </pc:picChg>
        <pc:picChg chg="add mod">
          <ac:chgData name="방준식" userId="S::junsik@konkuk.ac.kr::706fa448-0cd8-4a99-9d8d-a3a34160633b" providerId="AD" clId="Web-{7EB8C296-B76B-40A0-B414-166FC211C93C}" dt="2019-10-19T14:48:09.631" v="723" actId="1076"/>
          <ac:picMkLst>
            <pc:docMk/>
            <pc:sldMk cId="0" sldId="262"/>
            <ac:picMk id="35" creationId="{EBC851ED-4A1A-4DF5-B372-63940BB92038}"/>
          </ac:picMkLst>
        </pc:picChg>
        <pc:picChg chg="add mod">
          <ac:chgData name="방준식" userId="S::junsik@konkuk.ac.kr::706fa448-0cd8-4a99-9d8d-a3a34160633b" providerId="AD" clId="Web-{7EB8C296-B76B-40A0-B414-166FC211C93C}" dt="2019-10-19T14:49:55.379" v="743" actId="1076"/>
          <ac:picMkLst>
            <pc:docMk/>
            <pc:sldMk cId="0" sldId="262"/>
            <ac:picMk id="37" creationId="{D260673E-92B8-456E-B33F-1D8E2FF703FB}"/>
          </ac:picMkLst>
        </pc:picChg>
      </pc:sldChg>
      <pc:sldChg chg="addSp delSp modSp">
        <pc:chgData name="방준식" userId="S::junsik@konkuk.ac.kr::706fa448-0cd8-4a99-9d8d-a3a34160633b" providerId="AD" clId="Web-{7EB8C296-B76B-40A0-B414-166FC211C93C}" dt="2019-10-19T14:27:40.763" v="116"/>
        <pc:sldMkLst>
          <pc:docMk/>
          <pc:sldMk cId="3291406822" sldId="271"/>
        </pc:sldMkLst>
        <pc:spChg chg="mod">
          <ac:chgData name="방준식" userId="S::junsik@konkuk.ac.kr::706fa448-0cd8-4a99-9d8d-a3a34160633b" providerId="AD" clId="Web-{7EB8C296-B76B-40A0-B414-166FC211C93C}" dt="2019-10-19T14:27:40.763" v="116"/>
          <ac:spMkLst>
            <pc:docMk/>
            <pc:sldMk cId="3291406822" sldId="271"/>
            <ac:spMk id="5" creationId="{7A3B75ED-85AA-404F-9841-C2760D59B581}"/>
          </ac:spMkLst>
        </pc:spChg>
        <pc:picChg chg="add del mod">
          <ac:chgData name="방준식" userId="S::junsik@konkuk.ac.kr::706fa448-0cd8-4a99-9d8d-a3a34160633b" providerId="AD" clId="Web-{7EB8C296-B76B-40A0-B414-166FC211C93C}" dt="2019-10-19T13:53:09.780" v="6"/>
          <ac:picMkLst>
            <pc:docMk/>
            <pc:sldMk cId="3291406822" sldId="271"/>
            <ac:picMk id="3" creationId="{AC3BA7F3-E10B-405A-83D6-E068E115629E}"/>
          </ac:picMkLst>
        </pc:picChg>
        <pc:picChg chg="mod">
          <ac:chgData name="방준식" userId="S::junsik@konkuk.ac.kr::706fa448-0cd8-4a99-9d8d-a3a34160633b" providerId="AD" clId="Web-{7EB8C296-B76B-40A0-B414-166FC211C93C}" dt="2019-10-19T14:14:05.723" v="53" actId="1076"/>
          <ac:picMkLst>
            <pc:docMk/>
            <pc:sldMk cId="3291406822" sldId="271"/>
            <ac:picMk id="6" creationId="{DD2C0242-CF5D-4FE6-BBB3-452A83EBA2F6}"/>
          </ac:picMkLst>
        </pc:picChg>
        <pc:picChg chg="add del mod">
          <ac:chgData name="방준식" userId="S::junsik@konkuk.ac.kr::706fa448-0cd8-4a99-9d8d-a3a34160633b" providerId="AD" clId="Web-{7EB8C296-B76B-40A0-B414-166FC211C93C}" dt="2019-10-19T13:53:10.436" v="7"/>
          <ac:picMkLst>
            <pc:docMk/>
            <pc:sldMk cId="3291406822" sldId="271"/>
            <ac:picMk id="9" creationId="{7A276024-7B1D-414F-83EA-412D3FA19286}"/>
          </ac:picMkLst>
        </pc:picChg>
        <pc:picChg chg="add del mod">
          <ac:chgData name="방준식" userId="S::junsik@konkuk.ac.kr::706fa448-0cd8-4a99-9d8d-a3a34160633b" providerId="AD" clId="Web-{7EB8C296-B76B-40A0-B414-166FC211C93C}" dt="2019-10-19T13:53:10.952" v="8"/>
          <ac:picMkLst>
            <pc:docMk/>
            <pc:sldMk cId="3291406822" sldId="271"/>
            <ac:picMk id="10" creationId="{DD72222F-2C17-41A0-B8B7-B7054B2EB4D3}"/>
          </ac:picMkLst>
        </pc:picChg>
        <pc:picChg chg="add mod modCrop">
          <ac:chgData name="방준식" userId="S::junsik@konkuk.ac.kr::706fa448-0cd8-4a99-9d8d-a3a34160633b" providerId="AD" clId="Web-{7EB8C296-B76B-40A0-B414-166FC211C93C}" dt="2019-10-19T14:17:55.439" v="80" actId="1076"/>
          <ac:picMkLst>
            <pc:docMk/>
            <pc:sldMk cId="3291406822" sldId="271"/>
            <ac:picMk id="11" creationId="{AF78ADB4-BA6A-4C66-8148-1AC9E0AD657C}"/>
          </ac:picMkLst>
        </pc:picChg>
        <pc:picChg chg="mod">
          <ac:chgData name="방준식" userId="S::junsik@konkuk.ac.kr::706fa448-0cd8-4a99-9d8d-a3a34160633b" providerId="AD" clId="Web-{7EB8C296-B76B-40A0-B414-166FC211C93C}" dt="2019-10-19T14:24:24.734" v="88" actId="1076"/>
          <ac:picMkLst>
            <pc:docMk/>
            <pc:sldMk cId="3291406822" sldId="271"/>
            <ac:picMk id="17" creationId="{7A8B8465-1B6B-4C1F-8C28-BE01E719F9A4}"/>
          </ac:picMkLst>
        </pc:picChg>
        <pc:picChg chg="mod">
          <ac:chgData name="방준식" userId="S::junsik@konkuk.ac.kr::706fa448-0cd8-4a99-9d8d-a3a34160633b" providerId="AD" clId="Web-{7EB8C296-B76B-40A0-B414-166FC211C93C}" dt="2019-10-19T14:24:37.203" v="91" actId="1076"/>
          <ac:picMkLst>
            <pc:docMk/>
            <pc:sldMk cId="3291406822" sldId="271"/>
            <ac:picMk id="20" creationId="{497F079E-BD7F-485B-BAAA-9D9087DA9ED5}"/>
          </ac:picMkLst>
        </pc:picChg>
        <pc:picChg chg="mod">
          <ac:chgData name="방준식" userId="S::junsik@konkuk.ac.kr::706fa448-0cd8-4a99-9d8d-a3a34160633b" providerId="AD" clId="Web-{7EB8C296-B76B-40A0-B414-166FC211C93C}" dt="2019-10-19T14:24:29.640" v="89" actId="1076"/>
          <ac:picMkLst>
            <pc:docMk/>
            <pc:sldMk cId="3291406822" sldId="271"/>
            <ac:picMk id="21" creationId="{C833222F-DC14-4069-A10A-DEB8A5E754DC}"/>
          </ac:picMkLst>
        </pc:picChg>
        <pc:picChg chg="add mod modCrop">
          <ac:chgData name="방준식" userId="S::junsik@konkuk.ac.kr::706fa448-0cd8-4a99-9d8d-a3a34160633b" providerId="AD" clId="Web-{7EB8C296-B76B-40A0-B414-166FC211C93C}" dt="2019-10-19T14:04:25.648" v="41" actId="1076"/>
          <ac:picMkLst>
            <pc:docMk/>
            <pc:sldMk cId="3291406822" sldId="271"/>
            <ac:picMk id="25" creationId="{EAA02ACD-2410-4C6D-AD32-BE9FA645D85B}"/>
          </ac:picMkLst>
        </pc:picChg>
        <pc:picChg chg="add mod">
          <ac:chgData name="방준식" userId="S::junsik@konkuk.ac.kr::706fa448-0cd8-4a99-9d8d-a3a34160633b" providerId="AD" clId="Web-{7EB8C296-B76B-40A0-B414-166FC211C93C}" dt="2019-10-19T14:14:16.941" v="54" actId="1076"/>
          <ac:picMkLst>
            <pc:docMk/>
            <pc:sldMk cId="3291406822" sldId="271"/>
            <ac:picMk id="27" creationId="{A893BA7A-16BC-4847-8007-21E161E306D9}"/>
          </ac:picMkLst>
        </pc:picChg>
        <pc:picChg chg="add mod modCrop">
          <ac:chgData name="방준식" userId="S::junsik@konkuk.ac.kr::706fa448-0cd8-4a99-9d8d-a3a34160633b" providerId="AD" clId="Web-{7EB8C296-B76B-40A0-B414-166FC211C93C}" dt="2019-10-19T14:18:26.485" v="85" actId="1076"/>
          <ac:picMkLst>
            <pc:docMk/>
            <pc:sldMk cId="3291406822" sldId="271"/>
            <ac:picMk id="29" creationId="{32FD63FD-7A05-427C-A781-977B86C395F1}"/>
          </ac:picMkLst>
        </pc:picChg>
      </pc:sldChg>
      <pc:sldChg chg="addSp delSp modSp new">
        <pc:chgData name="방준식" userId="S::junsik@konkuk.ac.kr::706fa448-0cd8-4a99-9d8d-a3a34160633b" providerId="AD" clId="Web-{7EB8C296-B76B-40A0-B414-166FC211C93C}" dt="2019-10-19T14:36:20.336" v="295" actId="20577"/>
        <pc:sldMkLst>
          <pc:docMk/>
          <pc:sldMk cId="4115970890" sldId="272"/>
        </pc:sldMkLst>
        <pc:spChg chg="del">
          <ac:chgData name="방준식" userId="S::junsik@konkuk.ac.kr::706fa448-0cd8-4a99-9d8d-a3a34160633b" providerId="AD" clId="Web-{7EB8C296-B76B-40A0-B414-166FC211C93C}" dt="2019-10-19T14:36:13.883" v="284"/>
          <ac:spMkLst>
            <pc:docMk/>
            <pc:sldMk cId="4115970890" sldId="272"/>
            <ac:spMk id="2" creationId="{4250560C-1C2B-43F5-8046-B1CA376775AD}"/>
          </ac:spMkLst>
        </pc:spChg>
        <pc:spChg chg="del">
          <ac:chgData name="방준식" userId="S::junsik@konkuk.ac.kr::706fa448-0cd8-4a99-9d8d-a3a34160633b" providerId="AD" clId="Web-{7EB8C296-B76B-40A0-B414-166FC211C93C}" dt="2019-10-19T14:36:13.883" v="283"/>
          <ac:spMkLst>
            <pc:docMk/>
            <pc:sldMk cId="4115970890" sldId="272"/>
            <ac:spMk id="3" creationId="{AAC7894A-33A6-4184-993F-928E671DDD0F}"/>
          </ac:spMkLst>
        </pc:spChg>
        <pc:spChg chg="add">
          <ac:chgData name="방준식" userId="S::junsik@konkuk.ac.kr::706fa448-0cd8-4a99-9d8d-a3a34160633b" providerId="AD" clId="Web-{7EB8C296-B76B-40A0-B414-166FC211C93C}" dt="2019-10-19T14:36:14.337" v="285"/>
          <ac:spMkLst>
            <pc:docMk/>
            <pc:sldMk cId="4115970890" sldId="272"/>
            <ac:spMk id="5" creationId="{0C48136F-D3BE-45A9-AC9A-90F206486FDF}"/>
          </ac:spMkLst>
        </pc:spChg>
        <pc:spChg chg="add">
          <ac:chgData name="방준식" userId="S::junsik@konkuk.ac.kr::706fa448-0cd8-4a99-9d8d-a3a34160633b" providerId="AD" clId="Web-{7EB8C296-B76B-40A0-B414-166FC211C93C}" dt="2019-10-19T14:36:14.337" v="286"/>
          <ac:spMkLst>
            <pc:docMk/>
            <pc:sldMk cId="4115970890" sldId="272"/>
            <ac:spMk id="7" creationId="{6A8FEBD7-1FA8-4296-BB59-A381E5B45B34}"/>
          </ac:spMkLst>
        </pc:spChg>
        <pc:spChg chg="add mod">
          <ac:chgData name="방준식" userId="S::junsik@konkuk.ac.kr::706fa448-0cd8-4a99-9d8d-a3a34160633b" providerId="AD" clId="Web-{7EB8C296-B76B-40A0-B414-166FC211C93C}" dt="2019-10-19T14:36:20.336" v="295" actId="20577"/>
          <ac:spMkLst>
            <pc:docMk/>
            <pc:sldMk cId="4115970890" sldId="272"/>
            <ac:spMk id="9" creationId="{0FF87A50-2AC0-4D18-AAAF-89A878D3F5E3}"/>
          </ac:spMkLst>
        </pc:spChg>
        <pc:spChg chg="add">
          <ac:chgData name="방준식" userId="S::junsik@konkuk.ac.kr::706fa448-0cd8-4a99-9d8d-a3a34160633b" providerId="AD" clId="Web-{7EB8C296-B76B-40A0-B414-166FC211C93C}" dt="2019-10-19T14:36:14.368" v="288"/>
          <ac:spMkLst>
            <pc:docMk/>
            <pc:sldMk cId="4115970890" sldId="272"/>
            <ac:spMk id="11" creationId="{DFF766F9-FAC2-4CBF-BEE7-64241EB865B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33.jpeg>
</file>

<file path=ppt/media/image3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E2B2BC9D-A816-4D0A-858B-1D023B3A8ACA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9F4262C-968C-4EE9-8164-CE16364706B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82618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40A130E-E3B8-4EBE-931F-81B26B8448AA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CA348888-F454-4AD2-BA62-3AF29D9807C0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143108" y="2214563"/>
            <a:ext cx="4857767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56FEC12-A4C9-4837-AF94-AD867782C04C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57F84A3-4F29-4053-ACFD-1BAF2D3F140C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4953836A-82A3-4C8B-9D31-CD724F3673ED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D2EBAF6-36D0-4DD8-B695-D4C1B37E35D6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60728D28-603B-4EFC-80F8-17E5E9107035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7A1F4E-0809-4239-8034-C38E431DAF92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E0DA496-7307-4E8B-88DE-CB97B48BAB6F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456028" y="1643063"/>
            <a:ext cx="8229600" cy="4525200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8721E90-850C-410B-8B89-8394F580CFDA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56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7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ACE7E28-9336-4363-8674-B91477D8F243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ACE7E28-9336-4363-8674-B91477D8F243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D422D86A-5F52-4165-8473-F1B836277586}" type="datetime1">
              <a:rPr lang="ko-KR" altLang="en-US"/>
              <a:pPr lvl="0">
                <a:defRPr lang="ko-KR" altLang="en-US"/>
              </a:pPr>
              <a:t>2019-10-22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</p:sldLayoutIdLst>
  <p:transition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r="4330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lumMod val="30000"/>
              <a:alpha val="6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-1" y="476590"/>
            <a:ext cx="914400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7000" b="1" dirty="0" smtClean="0">
                <a:solidFill>
                  <a:schemeClr val="bg1"/>
                </a:solidFill>
                <a:latin typeface="맑은 고딕"/>
                <a:ea typeface="맑은 고딕"/>
                <a:cs typeface="맑은 고딕"/>
              </a:rPr>
              <a:t>      </a:t>
            </a:r>
            <a:r>
              <a:rPr lang="en-US" altLang="ko-KR" sz="7000" b="1" dirty="0" smtClean="0">
                <a:solidFill>
                  <a:srgbClr val="FF0000"/>
                </a:solidFill>
                <a:latin typeface="맑은 고딕"/>
                <a:ea typeface="맑은 고딕"/>
                <a:cs typeface="맑은 고딕"/>
              </a:rPr>
              <a:t>A</a:t>
            </a:r>
            <a:r>
              <a:rPr lang="en-US" altLang="ko-KR" sz="7000" b="1" dirty="0" smtClean="0">
                <a:solidFill>
                  <a:schemeClr val="bg1"/>
                </a:solidFill>
                <a:latin typeface="맑은 고딕"/>
                <a:ea typeface="맑은 고딕"/>
                <a:cs typeface="맑은 고딕"/>
              </a:rPr>
              <a:t>uto</a:t>
            </a:r>
          </a:p>
          <a:p>
            <a:pPr>
              <a:defRPr lang="ko-KR" altLang="en-US"/>
            </a:pPr>
            <a:r>
              <a:rPr lang="en-US" altLang="ko-KR" sz="7000" b="1" dirty="0" smtClean="0">
                <a:solidFill>
                  <a:schemeClr val="bg1"/>
                </a:solidFill>
                <a:latin typeface="맑은 고딕"/>
                <a:ea typeface="맑은 고딕"/>
                <a:cs typeface="맑은 고딕"/>
              </a:rPr>
              <a:t>         </a:t>
            </a:r>
            <a:r>
              <a:rPr lang="en-US" altLang="ko-KR" sz="7000" b="1" dirty="0" smtClean="0">
                <a:solidFill>
                  <a:srgbClr val="00B050"/>
                </a:solidFill>
                <a:latin typeface="맑은 고딕"/>
                <a:ea typeface="맑은 고딕"/>
                <a:cs typeface="맑은 고딕"/>
              </a:rPr>
              <a:t>W</a:t>
            </a:r>
            <a:r>
              <a:rPr lang="en-US" altLang="ko-KR" sz="7000" b="1" dirty="0" smtClean="0">
                <a:solidFill>
                  <a:schemeClr val="bg1"/>
                </a:solidFill>
                <a:latin typeface="맑은 고딕"/>
                <a:ea typeface="맑은 고딕"/>
                <a:cs typeface="맑은 고딕"/>
              </a:rPr>
              <a:t>arehouse</a:t>
            </a:r>
          </a:p>
          <a:p>
            <a:pPr>
              <a:defRPr lang="ko-KR" altLang="en-US"/>
            </a:pPr>
            <a:r>
              <a:rPr lang="en-US" altLang="ko-KR" sz="7000" b="1" dirty="0" smtClean="0">
                <a:solidFill>
                  <a:schemeClr val="bg1"/>
                </a:solidFill>
                <a:latin typeface="맑은 고딕"/>
                <a:ea typeface="맑은 고딕"/>
                <a:cs typeface="맑은 고딕"/>
              </a:rPr>
              <a:t>            </a:t>
            </a:r>
            <a:r>
              <a:rPr lang="en-US" altLang="ko-KR" sz="7000" b="1" dirty="0" smtClean="0">
                <a:solidFill>
                  <a:srgbClr val="0070C0"/>
                </a:solidFill>
                <a:latin typeface="맑은 고딕"/>
                <a:ea typeface="맑은 고딕"/>
                <a:cs typeface="맑은 고딕"/>
              </a:rPr>
              <a:t>S</a:t>
            </a:r>
            <a:r>
              <a:rPr lang="en-US" altLang="ko-KR" sz="7000" b="1" dirty="0" smtClean="0">
                <a:solidFill>
                  <a:schemeClr val="bg1"/>
                </a:solidFill>
                <a:latin typeface="맑은 고딕"/>
                <a:ea typeface="맑은 고딕"/>
                <a:cs typeface="맑은 고딕"/>
              </a:rPr>
              <a:t>ystem</a:t>
            </a:r>
            <a:endParaRPr lang="en-US" altLang="ko-KR" sz="7000" b="1" dirty="0">
              <a:solidFill>
                <a:schemeClr val="bg1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5F5662F1-5869-4481-9665-4E3D408D69A8}"/>
              </a:ext>
            </a:extLst>
          </p:cNvPr>
          <p:cNvSpPr txBox="1"/>
          <p:nvPr/>
        </p:nvSpPr>
        <p:spPr>
          <a:xfrm>
            <a:off x="-3399" y="4101203"/>
            <a:ext cx="9150796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500" dirty="0">
                <a:solidFill>
                  <a:srgbClr val="FFFFFF"/>
                </a:solidFill>
              </a:rPr>
              <a:t>육군 17사단 정보통신대대</a:t>
            </a:r>
            <a:endParaRPr lang="ko-KR" sz="2500" dirty="0"/>
          </a:p>
          <a:p>
            <a:pPr algn="ctr"/>
            <a:r>
              <a:rPr lang="ko-KR" altLang="en-US" sz="1000" dirty="0">
                <a:solidFill>
                  <a:srgbClr val="FFFFFF"/>
                </a:solidFill>
              </a:rPr>
              <a:t> </a:t>
            </a:r>
            <a:r>
              <a:rPr lang="ko-KR" altLang="en-US" sz="2500" dirty="0">
                <a:solidFill>
                  <a:srgbClr val="FFFFFF"/>
                </a:solidFill>
              </a:rPr>
              <a:t>정보보호병 </a:t>
            </a:r>
            <a:r>
              <a:rPr lang="ko-KR" altLang="en-US" sz="1000" dirty="0">
                <a:solidFill>
                  <a:srgbClr val="FFFFFF"/>
                </a:solidFill>
              </a:rPr>
              <a:t>    </a:t>
            </a:r>
            <a:r>
              <a:rPr lang="ko-KR" altLang="en-US" sz="2500" dirty="0">
                <a:solidFill>
                  <a:srgbClr val="FFFFFF"/>
                </a:solidFill>
              </a:rPr>
              <a:t>  상병 방준식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5F5662F1-5869-4481-9665-4E3D408D69A8}"/>
              </a:ext>
            </a:extLst>
          </p:cNvPr>
          <p:cNvSpPr txBox="1"/>
          <p:nvPr/>
        </p:nvSpPr>
        <p:spPr>
          <a:xfrm>
            <a:off x="-3399" y="5157240"/>
            <a:ext cx="9150796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500" dirty="0">
                <a:solidFill>
                  <a:srgbClr val="FFFFFF"/>
                </a:solidFill>
              </a:rPr>
              <a:t>육군 </a:t>
            </a:r>
            <a:r>
              <a:rPr lang="en-US" altLang="ko-KR" sz="2500" dirty="0" smtClean="0">
                <a:solidFill>
                  <a:srgbClr val="FFFFFF"/>
                </a:solidFill>
              </a:rPr>
              <a:t>20</a:t>
            </a:r>
            <a:r>
              <a:rPr lang="ko-KR" altLang="en-US" sz="2500" dirty="0" smtClean="0">
                <a:solidFill>
                  <a:srgbClr val="FFFFFF"/>
                </a:solidFill>
              </a:rPr>
              <a:t>사단</a:t>
            </a:r>
            <a:r>
              <a:rPr lang="ko-KR" altLang="en-US" sz="2500" dirty="0">
                <a:solidFill>
                  <a:srgbClr val="FFFFFF"/>
                </a:solidFill>
              </a:rPr>
              <a:t> </a:t>
            </a:r>
            <a:r>
              <a:rPr lang="en-US" altLang="ko-KR" sz="2500" dirty="0" smtClean="0">
                <a:solidFill>
                  <a:srgbClr val="FFFFFF"/>
                </a:solidFill>
              </a:rPr>
              <a:t>(</a:t>
            </a:r>
            <a:r>
              <a:rPr lang="ko-KR" altLang="en-US" sz="2500" dirty="0" smtClean="0">
                <a:solidFill>
                  <a:srgbClr val="FFFFFF"/>
                </a:solidFill>
              </a:rPr>
              <a:t>소속</a:t>
            </a:r>
            <a:r>
              <a:rPr lang="en-US" altLang="ko-KR" sz="2500" dirty="0" smtClean="0">
                <a:solidFill>
                  <a:srgbClr val="FFFFFF"/>
                </a:solidFill>
              </a:rPr>
              <a:t>)</a:t>
            </a:r>
            <a:endParaRPr lang="ko-KR" sz="2500" dirty="0"/>
          </a:p>
          <a:p>
            <a:pPr algn="ctr"/>
            <a:r>
              <a:rPr lang="ko-KR" altLang="en-US" sz="1000" dirty="0" smtClean="0">
                <a:solidFill>
                  <a:srgbClr val="FFFFFF"/>
                </a:solidFill>
              </a:rPr>
              <a:t> </a:t>
            </a:r>
            <a:r>
              <a:rPr lang="en-US" altLang="ko-KR" sz="2500" dirty="0" smtClean="0">
                <a:solidFill>
                  <a:srgbClr val="FFFFFF"/>
                </a:solidFill>
              </a:rPr>
              <a:t>(</a:t>
            </a:r>
            <a:r>
              <a:rPr lang="ko-KR" altLang="en-US" sz="2500" dirty="0" smtClean="0">
                <a:solidFill>
                  <a:srgbClr val="FFFFFF"/>
                </a:solidFill>
              </a:rPr>
              <a:t>직</a:t>
            </a:r>
            <a:r>
              <a:rPr lang="ko-KR" altLang="en-US" sz="2500" dirty="0">
                <a:solidFill>
                  <a:srgbClr val="FFFFFF"/>
                </a:solidFill>
              </a:rPr>
              <a:t>책</a:t>
            </a:r>
            <a:r>
              <a:rPr lang="en-US" altLang="ko-KR" sz="2500" dirty="0" smtClean="0">
                <a:solidFill>
                  <a:srgbClr val="FFFFFF"/>
                </a:solidFill>
              </a:rPr>
              <a:t>)</a:t>
            </a:r>
            <a:r>
              <a:rPr lang="ko-KR" altLang="en-US" sz="2500" dirty="0">
                <a:solidFill>
                  <a:srgbClr val="FFFFFF"/>
                </a:solidFill>
              </a:rPr>
              <a:t> </a:t>
            </a:r>
            <a:r>
              <a:rPr lang="ko-KR" altLang="en-US" sz="1000" dirty="0">
                <a:solidFill>
                  <a:srgbClr val="FFFFFF"/>
                </a:solidFill>
              </a:rPr>
              <a:t>    </a:t>
            </a:r>
            <a:r>
              <a:rPr lang="ko-KR" altLang="en-US" sz="2500" dirty="0">
                <a:solidFill>
                  <a:srgbClr val="FFFFFF"/>
                </a:solidFill>
              </a:rPr>
              <a:t>  </a:t>
            </a:r>
            <a:r>
              <a:rPr lang="ko-KR" altLang="en-US" sz="2500" dirty="0" smtClean="0">
                <a:solidFill>
                  <a:srgbClr val="FFFFFF"/>
                </a:solidFill>
              </a:rPr>
              <a:t>계</a:t>
            </a:r>
            <a:r>
              <a:rPr lang="ko-KR" altLang="en-US" sz="2500" dirty="0">
                <a:solidFill>
                  <a:srgbClr val="FFFFFF"/>
                </a:solidFill>
              </a:rPr>
              <a:t>급</a:t>
            </a:r>
            <a:r>
              <a:rPr lang="ko-KR" altLang="en-US" sz="2500" dirty="0" smtClean="0">
                <a:solidFill>
                  <a:srgbClr val="FFFFFF"/>
                </a:solidFill>
              </a:rPr>
              <a:t> 김민</a:t>
            </a:r>
            <a:r>
              <a:rPr lang="ko-KR" altLang="en-US" sz="2500" dirty="0">
                <a:solidFill>
                  <a:srgbClr val="FFFFFF"/>
                </a:solidFill>
              </a:rPr>
              <a:t>욱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570" y="2728730"/>
            <a:ext cx="5595168" cy="3357101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각 삼각형 4">
            <a:extLst>
              <a:ext uri="{FF2B5EF4-FFF2-40B4-BE49-F238E27FC236}">
                <a16:creationId xmlns="" xmlns:a16="http://schemas.microsoft.com/office/drawing/2014/main" id="{0C48136F-D3BE-45A9-AC9A-90F206486FDF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6A8FEBD7-1FA8-4296-BB59-A381E5B45B34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="" xmlns:a16="http://schemas.microsoft.com/office/drawing/2014/main" id="{0FF87A50-2AC0-4D18-AAAF-89A878D3F5E3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사업 전망</a:t>
            </a:r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DFF766F9-FAC2-4CBF-BEE7-64241EB865B1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="" xmlns:a16="http://schemas.microsoft.com/office/drawing/2014/main" id="{6F44758D-A053-448D-97B1-456786607283}"/>
              </a:ext>
            </a:extLst>
          </p:cNvPr>
          <p:cNvSpPr txBox="1">
            <a:spLocks/>
          </p:cNvSpPr>
          <p:nvPr/>
        </p:nvSpPr>
        <p:spPr>
          <a:xfrm>
            <a:off x="3914684" y="761174"/>
            <a:ext cx="5238345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3500" dirty="0" smtClean="0">
                <a:solidFill>
                  <a:srgbClr val="3F3F3F"/>
                </a:solidFill>
              </a:rPr>
              <a:t>군 내에서 활용</a:t>
            </a:r>
            <a:endParaRPr lang="ko-KR" altLang="en-US" sz="3500" dirty="0">
              <a:solidFill>
                <a:srgbClr val="3F3F3F"/>
              </a:solidFill>
            </a:endParaRPr>
          </a:p>
        </p:txBody>
      </p:sp>
      <p:sp>
        <p:nvSpPr>
          <p:cNvPr id="6" name="폭발 2 5"/>
          <p:cNvSpPr/>
          <p:nvPr/>
        </p:nvSpPr>
        <p:spPr>
          <a:xfrm>
            <a:off x="2051650" y="1484730"/>
            <a:ext cx="5256729" cy="1800250"/>
          </a:xfrm>
          <a:prstGeom prst="irregularSeal2">
            <a:avLst/>
          </a:prstGeom>
          <a:solidFill>
            <a:srgbClr val="FF6969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2000" dirty="0" smtClean="0"/>
              <a:t>오늘 안에 </a:t>
            </a:r>
            <a:r>
              <a:rPr lang="en-US" altLang="ko-KR" sz="2000" dirty="0" smtClean="0"/>
              <a:t>OO</a:t>
            </a:r>
            <a:r>
              <a:rPr lang="ko-KR" altLang="en-US" sz="2000" dirty="0" smtClean="0"/>
              <a:t>창고에 있는 물건들 수량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파악 완료하도록</a:t>
            </a:r>
            <a:r>
              <a:rPr lang="en-US" altLang="ko-KR" sz="2000" dirty="0" smtClean="0"/>
              <a:t>!</a:t>
            </a:r>
            <a:endParaRPr lang="ko-KR" altLang="en-US" sz="2000" dirty="0"/>
          </a:p>
        </p:txBody>
      </p:sp>
      <p:sp>
        <p:nvSpPr>
          <p:cNvPr id="12" name="모서리가 둥근 사각형 설명선 11"/>
          <p:cNvSpPr/>
          <p:nvPr/>
        </p:nvSpPr>
        <p:spPr>
          <a:xfrm rot="20737011">
            <a:off x="467430" y="2819010"/>
            <a:ext cx="2448340" cy="1272550"/>
          </a:xfrm>
          <a:prstGeom prst="wedgeRoundRectCallout">
            <a:avLst>
              <a:gd name="adj1" fmla="val 51520"/>
              <a:gd name="adj2" fmla="val 90393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ysClr val="windowText" lastClr="000000"/>
                </a:solidFill>
              </a:rPr>
              <a:t>오늘 들어온 보급품</a:t>
            </a:r>
            <a:r>
              <a:rPr lang="en-US" altLang="ko-KR" sz="2000" dirty="0" smtClean="0">
                <a:solidFill>
                  <a:sysClr val="windowText" lastClr="000000"/>
                </a:solidFill>
              </a:rPr>
              <a:t/>
            </a:r>
            <a:br>
              <a:rPr lang="en-US" altLang="ko-KR" sz="2000" dirty="0" smtClean="0">
                <a:solidFill>
                  <a:sysClr val="windowText" lastClr="000000"/>
                </a:solidFill>
              </a:rPr>
            </a:br>
            <a:r>
              <a:rPr lang="ko-KR" altLang="en-US" sz="2000" dirty="0" smtClean="0">
                <a:solidFill>
                  <a:sysClr val="windowText" lastClr="000000"/>
                </a:solidFill>
              </a:rPr>
              <a:t>보관할 공간이</a:t>
            </a:r>
            <a:r>
              <a:rPr lang="en-US" altLang="ko-KR" sz="2000" dirty="0" smtClean="0">
                <a:solidFill>
                  <a:sysClr val="windowText" lastClr="000000"/>
                </a:solidFill>
              </a:rPr>
              <a:t/>
            </a:r>
            <a:br>
              <a:rPr lang="en-US" altLang="ko-KR" sz="2000" dirty="0" smtClean="0">
                <a:solidFill>
                  <a:sysClr val="windowText" lastClr="000000"/>
                </a:solidFill>
              </a:rPr>
            </a:br>
            <a:r>
              <a:rPr lang="ko-KR" altLang="en-US" sz="2000" dirty="0" smtClean="0">
                <a:solidFill>
                  <a:sysClr val="windowText" lastClr="000000"/>
                </a:solidFill>
              </a:rPr>
              <a:t>어디 있나</a:t>
            </a:r>
            <a:r>
              <a:rPr lang="en-US" altLang="ko-KR" sz="2000" dirty="0" smtClean="0">
                <a:solidFill>
                  <a:sysClr val="windowText" lastClr="000000"/>
                </a:solidFill>
              </a:rPr>
              <a:t>?</a:t>
            </a:r>
            <a:endParaRPr lang="ko-KR" altLang="en-US" sz="2000" dirty="0">
              <a:solidFill>
                <a:sysClr val="windowText" lastClr="000000"/>
              </a:solidFill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 rot="563949">
            <a:off x="5868245" y="3063685"/>
            <a:ext cx="2339915" cy="1128530"/>
          </a:xfrm>
          <a:prstGeom prst="wedgeRoundRectCallout">
            <a:avLst>
              <a:gd name="adj1" fmla="val -61285"/>
              <a:gd name="adj2" fmla="val 10060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ysClr val="windowText" lastClr="000000"/>
                </a:solidFill>
              </a:rPr>
              <a:t>지금 비 오는데</a:t>
            </a:r>
            <a:endParaRPr lang="en-US" altLang="ko-KR" sz="2000" dirty="0" smtClean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2000" dirty="0" smtClean="0">
                <a:solidFill>
                  <a:sysClr val="windowText" lastClr="000000"/>
                </a:solidFill>
              </a:rPr>
              <a:t>빨리 뛰어가서</a:t>
            </a:r>
            <a:r>
              <a:rPr lang="en-US" altLang="ko-KR" sz="2000" dirty="0" smtClean="0">
                <a:solidFill>
                  <a:sysClr val="windowText" lastClr="000000"/>
                </a:solidFill>
              </a:rPr>
              <a:t/>
            </a:r>
            <a:br>
              <a:rPr lang="en-US" altLang="ko-KR" sz="2000" dirty="0" smtClean="0">
                <a:solidFill>
                  <a:sysClr val="windowText" lastClr="000000"/>
                </a:solidFill>
              </a:rPr>
            </a:br>
            <a:r>
              <a:rPr lang="ko-KR" altLang="en-US" sz="2000" dirty="0" smtClean="0">
                <a:solidFill>
                  <a:sysClr val="windowText" lastClr="000000"/>
                </a:solidFill>
              </a:rPr>
              <a:t>창문 닫고 와</a:t>
            </a:r>
            <a:endParaRPr lang="ko-KR" altLang="en-US" sz="2000" dirty="0">
              <a:solidFill>
                <a:sysClr val="windowText" lastClr="000000"/>
              </a:solidFill>
            </a:endParaRPr>
          </a:p>
        </p:txBody>
      </p:sp>
      <p:sp>
        <p:nvSpPr>
          <p:cNvPr id="14" name="구름 모양 설명선 13"/>
          <p:cNvSpPr/>
          <p:nvPr/>
        </p:nvSpPr>
        <p:spPr>
          <a:xfrm>
            <a:off x="64755" y="5146940"/>
            <a:ext cx="3355245" cy="1243060"/>
          </a:xfrm>
          <a:prstGeom prst="cloudCallout">
            <a:avLst>
              <a:gd name="adj1" fmla="val 53018"/>
              <a:gd name="adj2" fmla="val -67720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자물쇠도 없는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/>
            </a:r>
            <a:br>
              <a:rPr lang="en-US" altLang="ko-KR" dirty="0" smtClean="0">
                <a:solidFill>
                  <a:sysClr val="windowText" lastClr="000000"/>
                </a:solidFill>
              </a:rPr>
            </a:br>
            <a:r>
              <a:rPr lang="ko-KR" altLang="en-US" dirty="0" smtClean="0">
                <a:solidFill>
                  <a:sysClr val="windowText" lastClr="000000"/>
                </a:solidFill>
              </a:rPr>
              <a:t>창고인데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....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도둑 안 들겠지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..?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87443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07BB6C35-342F-445F-A9EE-A915F5087B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611833" y="4293120"/>
            <a:ext cx="936119" cy="1296162"/>
          </a:xfrm>
          <a:prstGeom prst="rect">
            <a:avLst/>
          </a:prstGeom>
        </p:spPr>
      </p:pic>
      <p:pic>
        <p:nvPicPr>
          <p:cNvPr id="24" name="그림 23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6D00B018-5409-49FA-AF5C-1D72461C01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459688" y="2827562"/>
            <a:ext cx="1224153" cy="1271397"/>
          </a:xfrm>
          <a:prstGeom prst="rect">
            <a:avLst/>
          </a:prstGeom>
        </p:spPr>
      </p:pic>
      <p:pic>
        <p:nvPicPr>
          <p:cNvPr id="2" name="그림 1" descr="그리기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8ED2C00F-8799-41EA-B79F-92D9D245B7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731113" y="2551350"/>
            <a:ext cx="1464945" cy="1464945"/>
          </a:xfrm>
          <a:prstGeom prst="rect">
            <a:avLst/>
          </a:prstGeom>
        </p:spPr>
      </p:pic>
      <p:sp>
        <p:nvSpPr>
          <p:cNvPr id="5" name="직각 삼각형 4">
            <a:extLst>
              <a:ext uri="{FF2B5EF4-FFF2-40B4-BE49-F238E27FC236}">
                <a16:creationId xmlns="" xmlns:a16="http://schemas.microsoft.com/office/drawing/2014/main" id="{0C48136F-D3BE-45A9-AC9A-90F206486FDF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6A8FEBD7-1FA8-4296-BB59-A381E5B45B34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="" xmlns:a16="http://schemas.microsoft.com/office/drawing/2014/main" id="{0FF87A50-2AC0-4D18-AAAF-89A878D3F5E3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개발 환경</a:t>
            </a:r>
            <a:endParaRPr lang="ko-KR" sz="5000" dirty="0">
              <a:solidFill>
                <a:srgbClr val="FFFFFF"/>
              </a:solidFill>
            </a:endParaRPr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DFF766F9-FAC2-4CBF-BEE7-64241EB865B1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pic>
        <p:nvPicPr>
          <p:cNvPr id="3" name="그림 2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28EE7A17-806D-46F8-A105-B5349C2B68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-2771" y="2952049"/>
            <a:ext cx="3810000" cy="250507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="" xmlns:a16="http://schemas.microsoft.com/office/drawing/2014/main" id="{07BB6C35-342F-445F-A9EE-A915F5087B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727512" y="3978073"/>
            <a:ext cx="936119" cy="1296162"/>
          </a:xfrm>
          <a:prstGeom prst="rect">
            <a:avLst/>
          </a:prstGeom>
        </p:spPr>
      </p:pic>
      <p:pic>
        <p:nvPicPr>
          <p:cNvPr id="29" name="그림 28" descr="측정기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0DA92D03-0E6B-4953-B69D-B54A2A2815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7060650" y="1603410"/>
            <a:ext cx="1152144" cy="1224152"/>
          </a:xfrm>
          <a:prstGeom prst="rect">
            <a:avLst/>
          </a:prstGeom>
        </p:spPr>
      </p:pic>
      <p:pic>
        <p:nvPicPr>
          <p:cNvPr id="31" name="그림 30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6CE1971-4743-4402-B247-E13A3E2634E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4625508" y="1886069"/>
            <a:ext cx="1080136" cy="1224153"/>
          </a:xfrm>
          <a:prstGeom prst="rect">
            <a:avLst/>
          </a:prstGeom>
        </p:spPr>
      </p:pic>
      <p:pic>
        <p:nvPicPr>
          <p:cNvPr id="33" name="그림 32" descr="전자기기, 카메라, 장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66FBE204-3655-4BBF-B51F-F6ED90545DA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/>
          <a:stretch>
            <a:fillRect/>
          </a:stretch>
        </p:blipFill>
        <p:spPr>
          <a:xfrm>
            <a:off x="5783449" y="1329677"/>
            <a:ext cx="1270464" cy="1104899"/>
          </a:xfrm>
          <a:prstGeom prst="rect">
            <a:avLst/>
          </a:prstGeom>
        </p:spPr>
      </p:pic>
      <p:pic>
        <p:nvPicPr>
          <p:cNvPr id="37" name="그림 36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512E6B11-E7CE-42C6-8C19-6826DB7F419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/>
          <a:stretch>
            <a:fillRect/>
          </a:stretch>
        </p:blipFill>
        <p:spPr>
          <a:xfrm>
            <a:off x="7463397" y="2797002"/>
            <a:ext cx="997840" cy="124891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="" xmlns:a16="http://schemas.microsoft.com/office/drawing/2014/main" id="{52C51222-0415-44D6-8B3C-8A6EF847A04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/>
          <a:stretch>
            <a:fillRect/>
          </a:stretch>
        </p:blipFill>
        <p:spPr>
          <a:xfrm>
            <a:off x="5350798" y="4046170"/>
            <a:ext cx="864108" cy="1224153"/>
          </a:xfrm>
          <a:prstGeom prst="rect">
            <a:avLst/>
          </a:prstGeom>
        </p:spPr>
      </p:pic>
      <p:pic>
        <p:nvPicPr>
          <p:cNvPr id="35" name="그림 34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6D00B018-5409-49FA-AF5C-1D72461C01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331505" y="3160273"/>
            <a:ext cx="1224153" cy="1271397"/>
          </a:xfrm>
          <a:prstGeom prst="rect">
            <a:avLst/>
          </a:prstGeom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3541" y="4143567"/>
            <a:ext cx="1228969" cy="1267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4286" y="4723158"/>
            <a:ext cx="1250638" cy="1317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그림 16" descr="그리기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8ED2C00F-8799-41EA-B79F-92D9D245B7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117336" y="2952049"/>
            <a:ext cx="1464945" cy="1464945"/>
          </a:xfrm>
          <a:prstGeom prst="rect">
            <a:avLst/>
          </a:prstGeom>
        </p:spPr>
      </p:pic>
      <p:pic>
        <p:nvPicPr>
          <p:cNvPr id="19" name="그림 18" descr="측정기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0DA92D03-0E6B-4953-B69D-B54A2A2815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12446336" y="1757227"/>
            <a:ext cx="1152144" cy="1224152"/>
          </a:xfrm>
          <a:prstGeom prst="rect">
            <a:avLst/>
          </a:prstGeom>
        </p:spPr>
      </p:pic>
      <p:pic>
        <p:nvPicPr>
          <p:cNvPr id="20" name="그림 19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6CE1971-4743-4402-B247-E13A3E2634E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10071765" y="1727896"/>
            <a:ext cx="1080136" cy="1224153"/>
          </a:xfrm>
          <a:prstGeom prst="rect">
            <a:avLst/>
          </a:prstGeom>
        </p:spPr>
      </p:pic>
      <p:pic>
        <p:nvPicPr>
          <p:cNvPr id="21" name="그림 20" descr="전자기기, 카메라, 장치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66FBE204-3655-4BBF-B51F-F6ED90545DA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/>
          <a:stretch>
            <a:fillRect/>
          </a:stretch>
        </p:blipFill>
        <p:spPr>
          <a:xfrm>
            <a:off x="11175872" y="1511286"/>
            <a:ext cx="1270464" cy="1104899"/>
          </a:xfrm>
          <a:prstGeom prst="rect">
            <a:avLst/>
          </a:prstGeom>
        </p:spPr>
      </p:pic>
      <p:pic>
        <p:nvPicPr>
          <p:cNvPr id="22" name="그림 21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512E6B11-E7CE-42C6-8C19-6826DB7F419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/>
          <a:stretch>
            <a:fillRect/>
          </a:stretch>
        </p:blipFill>
        <p:spPr>
          <a:xfrm>
            <a:off x="13099560" y="2915063"/>
            <a:ext cx="997840" cy="124891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52C51222-0415-44D6-8B3C-8A6EF847A04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/>
          <a:stretch>
            <a:fillRect/>
          </a:stretch>
        </p:blipFill>
        <p:spPr>
          <a:xfrm>
            <a:off x="9747725" y="4098959"/>
            <a:ext cx="864108" cy="122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027872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31928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4">
            <a:extLst>
              <a:ext uri="{FF2B5EF4-FFF2-40B4-BE49-F238E27FC236}">
                <a16:creationId xmlns="" xmlns:a16="http://schemas.microsoft.com/office/drawing/2014/main" id="{F8460308-277B-4F4F-B5C1-EB1CA356F8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790" y="1827581"/>
            <a:ext cx="8991599" cy="4776350"/>
          </a:xfrm>
        </p:spPr>
      </p:pic>
      <p:sp>
        <p:nvSpPr>
          <p:cNvPr id="5" name="직각 삼각형 4">
            <a:extLst>
              <a:ext uri="{FF2B5EF4-FFF2-40B4-BE49-F238E27FC236}">
                <a16:creationId xmlns="" xmlns:a16="http://schemas.microsoft.com/office/drawing/2014/main" id="{0C48136F-D3BE-45A9-AC9A-90F206486FDF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6A8FEBD7-1FA8-4296-BB59-A381E5B45B34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="" xmlns:a16="http://schemas.microsoft.com/office/drawing/2014/main" id="{0FF87A50-2AC0-4D18-AAAF-89A878D3F5E3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회로도</a:t>
            </a:r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DFF766F9-FAC2-4CBF-BEE7-64241EB865B1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pic>
        <p:nvPicPr>
          <p:cNvPr id="8" name="그림 9" descr="플레이트, 그리기, 중지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1FAEAEA5-C4F3-4821-B591-EC986F154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042" y="619703"/>
            <a:ext cx="2355011" cy="9258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5776965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1755076" y="1755076"/>
            <a:ext cx="6858000" cy="3347847"/>
          </a:xfrm>
          <a:prstGeom prst="rtTriangle">
            <a:avLst/>
          </a:prstGeom>
          <a:solidFill>
            <a:schemeClr val="tx2">
              <a:lumMod val="30000"/>
              <a:alpha val="45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Параллелограмм 17"/>
          <p:cNvSpPr/>
          <p:nvPr/>
        </p:nvSpPr>
        <p:spPr>
          <a:xfrm flipV="1">
            <a:off x="0" y="-14400"/>
            <a:ext cx="3347847" cy="6872400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tx2">
              <a:lumMod val="3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endParaRPr lang="ru-RU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각 삼각형 7"/>
          <p:cNvSpPr/>
          <p:nvPr/>
        </p:nvSpPr>
        <p:spPr>
          <a:xfrm rot="5400000" flipH="1" flipV="1">
            <a:off x="7704000" y="5418000"/>
            <a:ext cx="2519999" cy="360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02D1036-428B-4FF8-BAE1-01616F24F2AA}"/>
              </a:ext>
            </a:extLst>
          </p:cNvPr>
          <p:cNvSpPr>
            <a:spLocks noGrp="1"/>
          </p:cNvSpPr>
          <p:nvPr/>
        </p:nvSpPr>
        <p:spPr>
          <a:xfrm>
            <a:off x="40001" y="196527"/>
            <a:ext cx="178588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코드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96D48C8-68CC-4A9C-9A96-38C15A7FEE66}"/>
              </a:ext>
            </a:extLst>
          </p:cNvPr>
          <p:cNvSpPr>
            <a:spLocks noGrp="1"/>
          </p:cNvSpPr>
          <p:nvPr/>
        </p:nvSpPr>
        <p:spPr>
          <a:xfrm>
            <a:off x="40001" y="1335213"/>
            <a:ext cx="1742756" cy="5525218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2500" dirty="0">
                <a:solidFill>
                  <a:srgbClr val="D8D8D8"/>
                </a:solidFill>
              </a:rPr>
              <a:t>변수</a:t>
            </a:r>
            <a:br>
              <a:rPr lang="ko-KR" altLang="en-US" sz="2500" dirty="0">
                <a:solidFill>
                  <a:srgbClr val="D8D8D8"/>
                </a:solidFill>
              </a:rPr>
            </a:br>
            <a:r>
              <a:rPr lang="ko-KR" altLang="en-US" sz="2500" dirty="0">
                <a:solidFill>
                  <a:srgbClr val="D8D8D8"/>
                </a:solidFill>
              </a:rPr>
              <a:t>및</a:t>
            </a:r>
            <a:br>
              <a:rPr lang="ko-KR" altLang="en-US" sz="2500" dirty="0">
                <a:solidFill>
                  <a:srgbClr val="D8D8D8"/>
                </a:solidFill>
              </a:rPr>
            </a:br>
            <a:r>
              <a:rPr lang="ko-KR" altLang="en-US" sz="2500" dirty="0">
                <a:solidFill>
                  <a:srgbClr val="D8D8D8"/>
                </a:solidFill>
              </a:rPr>
              <a:t>구조체</a:t>
            </a:r>
          </a:p>
        </p:txBody>
      </p:sp>
    </p:spTree>
    <p:extLst>
      <p:ext uri="{BB962C8B-B14F-4D97-AF65-F5344CB8AC3E}">
        <p14:creationId xmlns:p14="http://schemas.microsoft.com/office/powerpoint/2010/main" val="278988384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1755076" y="1755076"/>
            <a:ext cx="6858000" cy="3347847"/>
          </a:xfrm>
          <a:prstGeom prst="rtTriangle">
            <a:avLst/>
          </a:prstGeom>
          <a:solidFill>
            <a:schemeClr val="tx2">
              <a:lumMod val="30000"/>
              <a:alpha val="45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Параллелограмм 17"/>
          <p:cNvSpPr/>
          <p:nvPr/>
        </p:nvSpPr>
        <p:spPr>
          <a:xfrm flipV="1">
            <a:off x="0" y="-14400"/>
            <a:ext cx="3347847" cy="6872400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tx2">
              <a:lumMod val="3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endParaRPr lang="ru-RU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각 삼각형 7"/>
          <p:cNvSpPr/>
          <p:nvPr/>
        </p:nvSpPr>
        <p:spPr>
          <a:xfrm rot="5400000" flipH="1" flipV="1">
            <a:off x="7704000" y="5418000"/>
            <a:ext cx="2519999" cy="360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02D1036-428B-4FF8-BAE1-01616F24F2AA}"/>
              </a:ext>
            </a:extLst>
          </p:cNvPr>
          <p:cNvSpPr>
            <a:spLocks noGrp="1"/>
          </p:cNvSpPr>
          <p:nvPr/>
        </p:nvSpPr>
        <p:spPr>
          <a:xfrm>
            <a:off x="40001" y="196527"/>
            <a:ext cx="178588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코드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96D48C8-68CC-4A9C-9A96-38C15A7FEE66}"/>
              </a:ext>
            </a:extLst>
          </p:cNvPr>
          <p:cNvSpPr>
            <a:spLocks noGrp="1"/>
          </p:cNvSpPr>
          <p:nvPr/>
        </p:nvSpPr>
        <p:spPr>
          <a:xfrm>
            <a:off x="40001" y="1335213"/>
            <a:ext cx="1742756" cy="5525218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2500" dirty="0" smtClean="0">
                <a:solidFill>
                  <a:srgbClr val="D8D8D8"/>
                </a:solidFill>
              </a:rPr>
              <a:t>명령어</a:t>
            </a:r>
            <a:r>
              <a:rPr lang="en-US" altLang="ko-KR" sz="2500" dirty="0" smtClean="0">
                <a:solidFill>
                  <a:srgbClr val="D8D8D8"/>
                </a:solidFill>
              </a:rPr>
              <a:t/>
            </a:r>
            <a:br>
              <a:rPr lang="en-US" altLang="ko-KR" sz="2500" dirty="0" smtClean="0">
                <a:solidFill>
                  <a:srgbClr val="D8D8D8"/>
                </a:solidFill>
              </a:rPr>
            </a:br>
            <a:r>
              <a:rPr lang="ko-KR" altLang="en-US" sz="2500" dirty="0" smtClean="0">
                <a:solidFill>
                  <a:srgbClr val="D8D8D8"/>
                </a:solidFill>
              </a:rPr>
              <a:t>처리</a:t>
            </a:r>
            <a:endParaRPr lang="ko-KR" altLang="en-US" sz="2500" dirty="0">
              <a:solidFill>
                <a:srgbClr val="D8D8D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26954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1755076" y="1755076"/>
            <a:ext cx="6858000" cy="3347847"/>
          </a:xfrm>
          <a:prstGeom prst="rtTriangle">
            <a:avLst/>
          </a:prstGeom>
          <a:solidFill>
            <a:schemeClr val="tx2">
              <a:lumMod val="30000"/>
              <a:alpha val="45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Параллелограмм 17"/>
          <p:cNvSpPr/>
          <p:nvPr/>
        </p:nvSpPr>
        <p:spPr>
          <a:xfrm flipV="1">
            <a:off x="0" y="-14400"/>
            <a:ext cx="3347847" cy="6872400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tx2">
              <a:lumMod val="3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endParaRPr lang="ru-RU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각 삼각형 7"/>
          <p:cNvSpPr/>
          <p:nvPr/>
        </p:nvSpPr>
        <p:spPr>
          <a:xfrm rot="5400000" flipH="1" flipV="1">
            <a:off x="7704000" y="5418000"/>
            <a:ext cx="2519999" cy="360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02D1036-428B-4FF8-BAE1-01616F24F2AA}"/>
              </a:ext>
            </a:extLst>
          </p:cNvPr>
          <p:cNvSpPr>
            <a:spLocks noGrp="1"/>
          </p:cNvSpPr>
          <p:nvPr/>
        </p:nvSpPr>
        <p:spPr>
          <a:xfrm>
            <a:off x="40001" y="196527"/>
            <a:ext cx="178588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코드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96D48C8-68CC-4A9C-9A96-38C15A7FEE66}"/>
              </a:ext>
            </a:extLst>
          </p:cNvPr>
          <p:cNvSpPr>
            <a:spLocks noGrp="1"/>
          </p:cNvSpPr>
          <p:nvPr/>
        </p:nvSpPr>
        <p:spPr>
          <a:xfrm>
            <a:off x="40001" y="1335213"/>
            <a:ext cx="1742756" cy="5525218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2500" dirty="0">
                <a:solidFill>
                  <a:srgbClr val="D8D8D8"/>
                </a:solidFill>
              </a:rPr>
              <a:t>거리 측정</a:t>
            </a:r>
          </a:p>
        </p:txBody>
      </p:sp>
    </p:spTree>
    <p:extLst>
      <p:ext uri="{BB962C8B-B14F-4D97-AF65-F5344CB8AC3E}">
        <p14:creationId xmlns:p14="http://schemas.microsoft.com/office/powerpoint/2010/main" val="74940782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1755076" y="1755076"/>
            <a:ext cx="6858000" cy="3347847"/>
          </a:xfrm>
          <a:prstGeom prst="rtTriangle">
            <a:avLst/>
          </a:prstGeom>
          <a:solidFill>
            <a:schemeClr val="tx2">
              <a:lumMod val="30000"/>
              <a:alpha val="45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Параллелограмм 17"/>
          <p:cNvSpPr/>
          <p:nvPr/>
        </p:nvSpPr>
        <p:spPr>
          <a:xfrm flipV="1">
            <a:off x="0" y="-14400"/>
            <a:ext cx="3347847" cy="6872400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tx2">
              <a:lumMod val="3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endParaRPr lang="ru-RU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각 삼각형 7"/>
          <p:cNvSpPr/>
          <p:nvPr/>
        </p:nvSpPr>
        <p:spPr>
          <a:xfrm rot="5400000" flipH="1" flipV="1">
            <a:off x="7704000" y="5418000"/>
            <a:ext cx="2519999" cy="360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02D1036-428B-4FF8-BAE1-01616F24F2AA}"/>
              </a:ext>
            </a:extLst>
          </p:cNvPr>
          <p:cNvSpPr>
            <a:spLocks noGrp="1"/>
          </p:cNvSpPr>
          <p:nvPr/>
        </p:nvSpPr>
        <p:spPr>
          <a:xfrm>
            <a:off x="40001" y="196527"/>
            <a:ext cx="178588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코드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96D48C8-68CC-4A9C-9A96-38C15A7FEE66}"/>
              </a:ext>
            </a:extLst>
          </p:cNvPr>
          <p:cNvSpPr>
            <a:spLocks noGrp="1"/>
          </p:cNvSpPr>
          <p:nvPr/>
        </p:nvSpPr>
        <p:spPr>
          <a:xfrm>
            <a:off x="40001" y="1335213"/>
            <a:ext cx="1742756" cy="5525218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2500" dirty="0">
                <a:solidFill>
                  <a:srgbClr val="D8D8D8"/>
                </a:solidFill>
              </a:rPr>
              <a:t>객체 생성</a:t>
            </a:r>
          </a:p>
        </p:txBody>
      </p:sp>
    </p:spTree>
    <p:extLst>
      <p:ext uri="{BB962C8B-B14F-4D97-AF65-F5344CB8AC3E}">
        <p14:creationId xmlns:p14="http://schemas.microsoft.com/office/powerpoint/2010/main" val="295647520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1755076" y="1755076"/>
            <a:ext cx="6858000" cy="3347847"/>
          </a:xfrm>
          <a:prstGeom prst="rtTriangle">
            <a:avLst/>
          </a:prstGeom>
          <a:solidFill>
            <a:schemeClr val="tx2">
              <a:lumMod val="30000"/>
              <a:alpha val="45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Параллелограмм 17"/>
          <p:cNvSpPr/>
          <p:nvPr/>
        </p:nvSpPr>
        <p:spPr>
          <a:xfrm flipV="1">
            <a:off x="0" y="-14400"/>
            <a:ext cx="3347847" cy="6872400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tx2">
              <a:lumMod val="3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endParaRPr lang="ru-RU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각 삼각형 7"/>
          <p:cNvSpPr/>
          <p:nvPr/>
        </p:nvSpPr>
        <p:spPr>
          <a:xfrm rot="5400000" flipH="1" flipV="1">
            <a:off x="7704000" y="5418000"/>
            <a:ext cx="2519999" cy="360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02D1036-428B-4FF8-BAE1-01616F24F2AA}"/>
              </a:ext>
            </a:extLst>
          </p:cNvPr>
          <p:cNvSpPr>
            <a:spLocks noGrp="1"/>
          </p:cNvSpPr>
          <p:nvPr/>
        </p:nvSpPr>
        <p:spPr>
          <a:xfrm>
            <a:off x="40001" y="196527"/>
            <a:ext cx="178588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코드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96D48C8-68CC-4A9C-9A96-38C15A7FEE66}"/>
              </a:ext>
            </a:extLst>
          </p:cNvPr>
          <p:cNvSpPr>
            <a:spLocks noGrp="1"/>
          </p:cNvSpPr>
          <p:nvPr/>
        </p:nvSpPr>
        <p:spPr>
          <a:xfrm>
            <a:off x="40001" y="1335213"/>
            <a:ext cx="1742756" cy="5525218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2500" dirty="0">
                <a:solidFill>
                  <a:srgbClr val="D8D8D8"/>
                </a:solidFill>
              </a:rPr>
              <a:t>온도</a:t>
            </a:r>
          </a:p>
        </p:txBody>
      </p:sp>
    </p:spTree>
    <p:extLst>
      <p:ext uri="{BB962C8B-B14F-4D97-AF65-F5344CB8AC3E}">
        <p14:creationId xmlns:p14="http://schemas.microsoft.com/office/powerpoint/2010/main" val="414917435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1755076" y="1755076"/>
            <a:ext cx="6858000" cy="3347847"/>
          </a:xfrm>
          <a:prstGeom prst="rtTriangle">
            <a:avLst/>
          </a:prstGeom>
          <a:solidFill>
            <a:schemeClr val="tx2">
              <a:lumMod val="30000"/>
              <a:alpha val="45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Параллелограмм 17"/>
          <p:cNvSpPr/>
          <p:nvPr/>
        </p:nvSpPr>
        <p:spPr>
          <a:xfrm flipV="1">
            <a:off x="0" y="-14400"/>
            <a:ext cx="3347847" cy="6872400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tx2">
              <a:lumMod val="3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endParaRPr lang="ru-RU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각 삼각형 7"/>
          <p:cNvSpPr/>
          <p:nvPr/>
        </p:nvSpPr>
        <p:spPr>
          <a:xfrm rot="5400000" flipH="1" flipV="1">
            <a:off x="7704000" y="5418000"/>
            <a:ext cx="2519999" cy="360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02D1036-428B-4FF8-BAE1-01616F24F2AA}"/>
              </a:ext>
            </a:extLst>
          </p:cNvPr>
          <p:cNvSpPr>
            <a:spLocks noGrp="1"/>
          </p:cNvSpPr>
          <p:nvPr/>
        </p:nvSpPr>
        <p:spPr>
          <a:xfrm>
            <a:off x="40001" y="196527"/>
            <a:ext cx="178588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코드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96D48C8-68CC-4A9C-9A96-38C15A7FEE66}"/>
              </a:ext>
            </a:extLst>
          </p:cNvPr>
          <p:cNvSpPr>
            <a:spLocks noGrp="1"/>
          </p:cNvSpPr>
          <p:nvPr/>
        </p:nvSpPr>
        <p:spPr>
          <a:xfrm>
            <a:off x="40001" y="1335213"/>
            <a:ext cx="1742756" cy="5525218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2500" dirty="0">
                <a:solidFill>
                  <a:srgbClr val="D8D8D8"/>
                </a:solidFill>
              </a:rPr>
              <a:t>외출 모드</a:t>
            </a:r>
          </a:p>
        </p:txBody>
      </p:sp>
    </p:spTree>
    <p:extLst>
      <p:ext uri="{BB962C8B-B14F-4D97-AF65-F5344CB8AC3E}">
        <p14:creationId xmlns:p14="http://schemas.microsoft.com/office/powerpoint/2010/main" val="61869473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수동 입력 3"/>
          <p:cNvSpPr/>
          <p:nvPr/>
        </p:nvSpPr>
        <p:spPr>
          <a:xfrm rot="5400000">
            <a:off x="-1627200" y="1630800"/>
            <a:ext cx="6858000" cy="3600000"/>
          </a:xfrm>
          <a:prstGeom prst="flowChartManualInput">
            <a:avLst/>
          </a:prstGeom>
          <a:solidFill>
            <a:schemeClr val="tx2">
              <a:lumMod val="30000"/>
              <a:alpha val="7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202780"/>
            <a:ext cx="2987801" cy="852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5000" b="1">
                <a:solidFill>
                  <a:schemeClr val="bg1"/>
                </a:solidFill>
              </a:rPr>
              <a:t>차례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56709" y="407757"/>
            <a:ext cx="3799713" cy="5124363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32740" indent="-332740">
              <a:buAutoNum type="arabicPeriod"/>
              <a:defRPr lang="ko-KR" altLang="en-US"/>
            </a:pPr>
            <a:r>
              <a:rPr lang="ko-KR" altLang="en-US" sz="3000" dirty="0"/>
              <a:t>개요</a:t>
            </a:r>
            <a:endParaRPr lang="ko-KR" dirty="0"/>
          </a:p>
          <a:p>
            <a:pPr marL="332740" indent="-332740">
              <a:buAutoNum type="arabicPeriod"/>
              <a:defRPr lang="ko-KR" altLang="en-US"/>
            </a:pPr>
            <a:r>
              <a:rPr lang="ko-KR" altLang="en-US" sz="3000" dirty="0"/>
              <a:t> 개발 동기</a:t>
            </a:r>
          </a:p>
          <a:p>
            <a:pPr marL="1012190" lvl="1" indent="-554990">
              <a:buAutoNum type="arabicParenR"/>
              <a:defRPr lang="ko-KR" altLang="en-US"/>
            </a:pPr>
            <a:r>
              <a:rPr lang="ko-KR" altLang="en-US" sz="2500" dirty="0"/>
              <a:t>문제 인식</a:t>
            </a:r>
          </a:p>
          <a:p>
            <a:pPr marL="1012190" lvl="1" indent="-554990">
              <a:buAutoNum type="arabicParenR"/>
              <a:defRPr lang="ko-KR" altLang="en-US"/>
            </a:pPr>
            <a:r>
              <a:rPr lang="ko-KR" altLang="en-US" sz="2500" dirty="0"/>
              <a:t>해결 방안</a:t>
            </a:r>
          </a:p>
          <a:p>
            <a:pPr marL="332740" indent="-332740">
              <a:buAutoNum type="arabicPeriod"/>
              <a:defRPr lang="ko-KR" altLang="en-US"/>
            </a:pPr>
            <a:r>
              <a:rPr lang="ko-KR" altLang="en-US" sz="3000" dirty="0"/>
              <a:t> 사업 전망</a:t>
            </a:r>
          </a:p>
          <a:p>
            <a:pPr marL="332740" indent="-332740">
              <a:buAutoNum type="arabicPeriod"/>
              <a:defRPr lang="ko-KR" altLang="en-US"/>
            </a:pPr>
            <a:r>
              <a:rPr lang="ko-KR" altLang="en-US" sz="3000" dirty="0"/>
              <a:t> 개발 과정</a:t>
            </a:r>
          </a:p>
          <a:p>
            <a:pPr marL="1012190" lvl="1" indent="-554990">
              <a:buAutoNum type="arabicParenR"/>
              <a:defRPr lang="ko-KR" altLang="en-US"/>
            </a:pPr>
            <a:r>
              <a:rPr lang="ko-KR" altLang="en-US" sz="2500" dirty="0"/>
              <a:t>개발 환경</a:t>
            </a:r>
          </a:p>
          <a:p>
            <a:pPr marL="1012190" lvl="1" indent="-554990">
              <a:buAutoNum type="arabicParenR"/>
              <a:defRPr lang="ko-KR" altLang="en-US"/>
            </a:pPr>
            <a:r>
              <a:rPr lang="ko-KR" altLang="en-US" sz="2500" dirty="0"/>
              <a:t>설계</a:t>
            </a:r>
          </a:p>
          <a:p>
            <a:pPr marL="1012190" lvl="1" indent="-554990">
              <a:buAutoNum type="arabicParenR"/>
              <a:defRPr lang="ko-KR" altLang="en-US"/>
            </a:pPr>
            <a:r>
              <a:rPr lang="ko-KR" altLang="en-US" sz="2500" dirty="0"/>
              <a:t>회로도</a:t>
            </a:r>
          </a:p>
          <a:p>
            <a:pPr marL="1012190" lvl="1" indent="-554990">
              <a:buAutoNum type="arabicParenR"/>
              <a:defRPr lang="ko-KR" altLang="en-US"/>
            </a:pPr>
            <a:r>
              <a:rPr lang="ko-KR" altLang="en-US" sz="2500" dirty="0"/>
              <a:t>코드</a:t>
            </a:r>
          </a:p>
          <a:p>
            <a:pPr marL="332740" indent="-332740">
              <a:buAutoNum type="arabicPeriod"/>
              <a:defRPr lang="ko-KR" altLang="en-US"/>
            </a:pPr>
            <a:r>
              <a:rPr lang="ko-KR" altLang="en-US" sz="3000" dirty="0"/>
              <a:t> 시연</a:t>
            </a:r>
          </a:p>
          <a:p>
            <a:pPr marL="332740" indent="-332740">
              <a:buAutoNum type="arabicPeriod"/>
              <a:defRPr lang="ko-KR" altLang="en-US"/>
            </a:pPr>
            <a:r>
              <a:rPr lang="ko-KR" altLang="en-US" sz="3000" dirty="0"/>
              <a:t> 개선 방안</a:t>
            </a:r>
          </a:p>
        </p:txBody>
      </p:sp>
      <p:sp>
        <p:nvSpPr>
          <p:cNvPr id="9" name="Параллелограмм 17"/>
          <p:cNvSpPr/>
          <p:nvPr/>
        </p:nvSpPr>
        <p:spPr>
          <a:xfrm flipH="1">
            <a:off x="8604000" y="0"/>
            <a:ext cx="540000" cy="6872400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tx2">
              <a:lumMod val="3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endParaRPr lang="ru-RU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1755076" y="1755076"/>
            <a:ext cx="6858000" cy="3347847"/>
          </a:xfrm>
          <a:prstGeom prst="rtTriangle">
            <a:avLst/>
          </a:prstGeom>
          <a:solidFill>
            <a:schemeClr val="tx2">
              <a:lumMod val="30000"/>
              <a:alpha val="45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Параллелограмм 17"/>
          <p:cNvSpPr/>
          <p:nvPr/>
        </p:nvSpPr>
        <p:spPr>
          <a:xfrm flipV="1">
            <a:off x="0" y="-14400"/>
            <a:ext cx="3347847" cy="6872400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tx2">
              <a:lumMod val="3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endParaRPr lang="ru-RU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각 삼각형 7"/>
          <p:cNvSpPr/>
          <p:nvPr/>
        </p:nvSpPr>
        <p:spPr>
          <a:xfrm rot="5400000" flipH="1" flipV="1">
            <a:off x="7704000" y="5418000"/>
            <a:ext cx="2519999" cy="360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02D1036-428B-4FF8-BAE1-01616F24F2AA}"/>
              </a:ext>
            </a:extLst>
          </p:cNvPr>
          <p:cNvSpPr>
            <a:spLocks noGrp="1"/>
          </p:cNvSpPr>
          <p:nvPr/>
        </p:nvSpPr>
        <p:spPr>
          <a:xfrm>
            <a:off x="40001" y="196527"/>
            <a:ext cx="178588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코드</a:t>
            </a:r>
          </a:p>
        </p:txBody>
      </p:sp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96D48C8-68CC-4A9C-9A96-38C15A7FEE66}"/>
              </a:ext>
            </a:extLst>
          </p:cNvPr>
          <p:cNvSpPr>
            <a:spLocks noGrp="1"/>
          </p:cNvSpPr>
          <p:nvPr/>
        </p:nvSpPr>
        <p:spPr>
          <a:xfrm>
            <a:off x="40001" y="1335213"/>
            <a:ext cx="1742756" cy="5525218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2500" dirty="0">
                <a:solidFill>
                  <a:srgbClr val="D8D8D8"/>
                </a:solidFill>
              </a:rPr>
              <a:t>검색</a:t>
            </a:r>
          </a:p>
        </p:txBody>
      </p:sp>
    </p:spTree>
    <p:extLst>
      <p:ext uri="{BB962C8B-B14F-4D97-AF65-F5344CB8AC3E}">
        <p14:creationId xmlns:p14="http://schemas.microsoft.com/office/powerpoint/2010/main" val="3865198601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="" xmlns:a16="http://schemas.microsoft.com/office/drawing/2014/main" id="{0C48136F-D3BE-45A9-AC9A-90F206486FDF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6A8FEBD7-1FA8-4296-BB59-A381E5B45B34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="" xmlns:a16="http://schemas.microsoft.com/office/drawing/2014/main" id="{0FF87A50-2AC0-4D18-AAAF-89A878D3F5E3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 smtClean="0">
                <a:solidFill>
                  <a:srgbClr val="FFFFFF"/>
                </a:solidFill>
              </a:rPr>
              <a:t>개선 방안</a:t>
            </a:r>
            <a:endParaRPr lang="ko-KR" altLang="en-US" sz="5000" dirty="0">
              <a:solidFill>
                <a:srgbClr val="FFFFFF"/>
              </a:solidFill>
            </a:endParaRPr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DFF766F9-FAC2-4CBF-BEE7-64241EB865B1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pic>
        <p:nvPicPr>
          <p:cNvPr id="6" name="Picture 2" descr="관련 이미지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32" r="7784"/>
          <a:stretch/>
        </p:blipFill>
        <p:spPr bwMode="auto">
          <a:xfrm>
            <a:off x="755470" y="3412840"/>
            <a:ext cx="3428896" cy="2952410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:\Users\Admin\Downloads\image\기가지니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200" y="3412840"/>
            <a:ext cx="2772795" cy="2772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모서리가 둥근 사각형 설명선 7"/>
          <p:cNvSpPr/>
          <p:nvPr/>
        </p:nvSpPr>
        <p:spPr>
          <a:xfrm>
            <a:off x="2267680" y="1772770"/>
            <a:ext cx="3348055" cy="1416570"/>
          </a:xfrm>
          <a:prstGeom prst="wedgeRoundRectCallout">
            <a:avLst>
              <a:gd name="adj1" fmla="val -28284"/>
              <a:gd name="adj2" fmla="val 96121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 smtClean="0">
                <a:solidFill>
                  <a:sysClr val="windowText" lastClr="000000"/>
                </a:solidFill>
              </a:rPr>
              <a:t>지니야</a:t>
            </a:r>
            <a:r>
              <a:rPr lang="ko-KR" altLang="en-US" sz="2000" dirty="0" smtClean="0">
                <a:solidFill>
                  <a:sysClr val="windowText" lastClr="000000"/>
                </a:solidFill>
              </a:rPr>
              <a:t> </a:t>
            </a:r>
            <a:r>
              <a:rPr lang="en-US" altLang="ko-KR" sz="2000" dirty="0" smtClean="0">
                <a:solidFill>
                  <a:sysClr val="windowText" lastClr="000000"/>
                </a:solidFill>
              </a:rPr>
              <a:t>~</a:t>
            </a:r>
            <a:br>
              <a:rPr lang="en-US" altLang="ko-KR" sz="2000" dirty="0" smtClean="0">
                <a:solidFill>
                  <a:sysClr val="windowText" lastClr="000000"/>
                </a:solidFill>
              </a:rPr>
            </a:br>
            <a:r>
              <a:rPr lang="ko-KR" altLang="en-US" sz="2000" dirty="0" smtClean="0">
                <a:solidFill>
                  <a:sysClr val="windowText" lastClr="000000"/>
                </a:solidFill>
              </a:rPr>
              <a:t>창고에 삼성 프린터 토너</a:t>
            </a:r>
            <a:r>
              <a:rPr lang="en-US" altLang="ko-KR" sz="2000" dirty="0" smtClean="0">
                <a:solidFill>
                  <a:sysClr val="windowText" lastClr="000000"/>
                </a:solidFill>
              </a:rPr>
              <a:t/>
            </a:r>
            <a:br>
              <a:rPr lang="en-US" altLang="ko-KR" sz="2000" dirty="0" smtClean="0">
                <a:solidFill>
                  <a:sysClr val="windowText" lastClr="000000"/>
                </a:solidFill>
              </a:rPr>
            </a:br>
            <a:r>
              <a:rPr lang="ko-KR" altLang="en-US" sz="2000" dirty="0" smtClean="0">
                <a:solidFill>
                  <a:sysClr val="windowText" lastClr="000000"/>
                </a:solidFill>
              </a:rPr>
              <a:t>몇 개 남아있는지 알려줘</a:t>
            </a:r>
            <a:endParaRPr lang="ko-KR" altLang="en-US" sz="2000" dirty="0">
              <a:solidFill>
                <a:sysClr val="windowText" lastClr="000000"/>
              </a:solidFill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="" xmlns:a16="http://schemas.microsoft.com/office/drawing/2014/main" id="{6F44758D-A053-448D-97B1-456786607283}"/>
              </a:ext>
            </a:extLst>
          </p:cNvPr>
          <p:cNvSpPr txBox="1">
            <a:spLocks/>
          </p:cNvSpPr>
          <p:nvPr/>
        </p:nvSpPr>
        <p:spPr>
          <a:xfrm>
            <a:off x="3914684" y="761174"/>
            <a:ext cx="5238345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3500" dirty="0" smtClean="0">
                <a:solidFill>
                  <a:srgbClr val="3F3F3F"/>
                </a:solidFill>
              </a:rPr>
              <a:t>자연어 처리 </a:t>
            </a:r>
            <a:r>
              <a:rPr lang="en-US" altLang="ko-KR" sz="3500" dirty="0" smtClean="0">
                <a:solidFill>
                  <a:srgbClr val="3F3F3F"/>
                </a:solidFill>
              </a:rPr>
              <a:t>+ </a:t>
            </a:r>
            <a:r>
              <a:rPr lang="ko-KR" altLang="en-US" sz="3500" dirty="0" smtClean="0">
                <a:solidFill>
                  <a:srgbClr val="3F3F3F"/>
                </a:solidFill>
              </a:rPr>
              <a:t>음성 인식</a:t>
            </a:r>
            <a:endParaRPr lang="ko-KR" altLang="en-US" sz="3500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497777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="" xmlns:a16="http://schemas.microsoft.com/office/drawing/2014/main" id="{0C48136F-D3BE-45A9-AC9A-90F206486FDF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6A8FEBD7-1FA8-4296-BB59-A381E5B45B34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="" xmlns:a16="http://schemas.microsoft.com/office/drawing/2014/main" id="{0FF87A50-2AC0-4D18-AAAF-89A878D3F5E3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 smtClean="0">
                <a:solidFill>
                  <a:srgbClr val="FFFFFF"/>
                </a:solidFill>
              </a:rPr>
              <a:t>개선 방안</a:t>
            </a:r>
            <a:endParaRPr lang="ko-KR" altLang="en-US" sz="5000" dirty="0">
              <a:solidFill>
                <a:srgbClr val="FFFFFF"/>
              </a:solidFill>
            </a:endParaRPr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DFF766F9-FAC2-4CBF-BEE7-64241EB865B1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="" xmlns:a16="http://schemas.microsoft.com/office/drawing/2014/main" id="{6F44758D-A053-448D-97B1-456786607283}"/>
              </a:ext>
            </a:extLst>
          </p:cNvPr>
          <p:cNvSpPr txBox="1">
            <a:spLocks/>
          </p:cNvSpPr>
          <p:nvPr/>
        </p:nvSpPr>
        <p:spPr>
          <a:xfrm>
            <a:off x="3914684" y="761174"/>
            <a:ext cx="5238345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3500" dirty="0" smtClean="0">
                <a:solidFill>
                  <a:srgbClr val="3F3F3F"/>
                </a:solidFill>
              </a:rPr>
              <a:t>카메라 모듈</a:t>
            </a:r>
            <a:endParaRPr lang="ko-KR" altLang="en-US" sz="3500" dirty="0">
              <a:solidFill>
                <a:srgbClr val="3F3F3F"/>
              </a:solidFill>
            </a:endParaRPr>
          </a:p>
        </p:txBody>
      </p:sp>
      <p:pic>
        <p:nvPicPr>
          <p:cNvPr id="12" name="그림 2" descr="선반, 건물, 실내, 앉아있는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3A079D99-4FEF-475C-8D7C-6B5DF2C3DD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32" t="17009" r="170" b="48786"/>
          <a:stretch/>
        </p:blipFill>
        <p:spPr>
          <a:xfrm>
            <a:off x="0" y="4212730"/>
            <a:ext cx="3291651" cy="2645270"/>
          </a:xfrm>
          <a:prstGeom prst="rect">
            <a:avLst/>
          </a:prstGeom>
        </p:spPr>
      </p:pic>
      <p:pic>
        <p:nvPicPr>
          <p:cNvPr id="13" name="그림 24" descr="건물, 음식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533EC9A8-864E-46B1-86C1-96BA4626C6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7" t="3420" r="5346" b="6522"/>
          <a:stretch/>
        </p:blipFill>
        <p:spPr>
          <a:xfrm>
            <a:off x="323410" y="3001520"/>
            <a:ext cx="1894088" cy="1629318"/>
          </a:xfrm>
          <a:prstGeom prst="rect">
            <a:avLst/>
          </a:prstGeom>
        </p:spPr>
      </p:pic>
      <p:sp>
        <p:nvSpPr>
          <p:cNvPr id="3" name="폭발 1 2"/>
          <p:cNvSpPr/>
          <p:nvPr/>
        </p:nvSpPr>
        <p:spPr>
          <a:xfrm>
            <a:off x="1115520" y="1839144"/>
            <a:ext cx="3056582" cy="1800250"/>
          </a:xfrm>
          <a:prstGeom prst="irregularSeal1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/>
            <a:r>
              <a:rPr lang="ko-KR" altLang="en-US" sz="3000" dirty="0" smtClean="0"/>
              <a:t>침입 발생</a:t>
            </a:r>
            <a:r>
              <a:rPr lang="en-US" altLang="ko-KR" sz="3000" dirty="0" smtClean="0"/>
              <a:t>!</a:t>
            </a:r>
            <a:endParaRPr lang="ko-KR" altLang="en-US" sz="3000" dirty="0"/>
          </a:p>
        </p:txBody>
      </p:sp>
      <p:pic>
        <p:nvPicPr>
          <p:cNvPr id="7170" name="Picture 2" descr="아두이노 카메라에 대한 이미지 검색결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51" t="11658" r="27231" b="14005"/>
          <a:stretch/>
        </p:blipFill>
        <p:spPr bwMode="auto">
          <a:xfrm>
            <a:off x="5236171" y="2160000"/>
            <a:ext cx="2160300" cy="330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갈매기형 수장 3"/>
          <p:cNvSpPr/>
          <p:nvPr/>
        </p:nvSpPr>
        <p:spPr>
          <a:xfrm>
            <a:off x="4172102" y="5463067"/>
            <a:ext cx="4288438" cy="764930"/>
          </a:xfrm>
          <a:prstGeom prst="chevron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2500" smtClean="0">
                <a:solidFill>
                  <a:schemeClr val="tx1"/>
                </a:solidFill>
              </a:rPr>
              <a:t>도둑 이미지 촬영 후 전송</a:t>
            </a:r>
            <a:endParaRPr lang="ko-KR" altLang="en-US" sz="25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9774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="" xmlns:a16="http://schemas.microsoft.com/office/drawing/2014/main" id="{0C48136F-D3BE-45A9-AC9A-90F206486FDF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6A8FEBD7-1FA8-4296-BB59-A381E5B45B34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="" xmlns:a16="http://schemas.microsoft.com/office/drawing/2014/main" id="{0FF87A50-2AC0-4D18-AAAF-89A878D3F5E3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 smtClean="0">
                <a:solidFill>
                  <a:srgbClr val="FFFFFF"/>
                </a:solidFill>
              </a:rPr>
              <a:t>개선 방안</a:t>
            </a:r>
            <a:endParaRPr lang="ko-KR" altLang="en-US" sz="5000" dirty="0">
              <a:solidFill>
                <a:srgbClr val="FFFFFF"/>
              </a:solidFill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="" xmlns:a16="http://schemas.microsoft.com/office/drawing/2014/main" id="{6F44758D-A053-448D-97B1-456786607283}"/>
              </a:ext>
            </a:extLst>
          </p:cNvPr>
          <p:cNvSpPr txBox="1">
            <a:spLocks/>
          </p:cNvSpPr>
          <p:nvPr/>
        </p:nvSpPr>
        <p:spPr>
          <a:xfrm>
            <a:off x="3914684" y="761174"/>
            <a:ext cx="5238345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en-US" altLang="ko-KR" sz="3500" dirty="0" smtClean="0">
                <a:solidFill>
                  <a:srgbClr val="3F3F3F"/>
                </a:solidFill>
              </a:rPr>
              <a:t>RFID </a:t>
            </a:r>
            <a:r>
              <a:rPr lang="ko-KR" altLang="en-US" sz="3500" dirty="0" smtClean="0">
                <a:solidFill>
                  <a:srgbClr val="3F3F3F"/>
                </a:solidFill>
              </a:rPr>
              <a:t>태그</a:t>
            </a:r>
            <a:endParaRPr lang="ko-KR" altLang="en-US" sz="3500" dirty="0">
              <a:solidFill>
                <a:srgbClr val="3F3F3F"/>
              </a:solidFill>
            </a:endParaRPr>
          </a:p>
        </p:txBody>
      </p:sp>
      <p:sp>
        <p:nvSpPr>
          <p:cNvPr id="12" name="직각 삼각형 11">
            <a:extLst>
              <a:ext uri="{FF2B5EF4-FFF2-40B4-BE49-F238E27FC236}">
                <a16:creationId xmlns="" xmlns:a16="http://schemas.microsoft.com/office/drawing/2014/main" id="{DFF766F9-FAC2-4CBF-BEE7-64241EB865B1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9774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rot="5400000">
            <a:off x="-1755076" y="1755076"/>
            <a:ext cx="6858000" cy="3347847"/>
          </a:xfrm>
          <a:prstGeom prst="rtTriangle">
            <a:avLst/>
          </a:prstGeom>
          <a:solidFill>
            <a:schemeClr val="tx2">
              <a:lumMod val="30000"/>
              <a:alpha val="45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Параллелограмм 17"/>
          <p:cNvSpPr/>
          <p:nvPr/>
        </p:nvSpPr>
        <p:spPr>
          <a:xfrm flipV="1">
            <a:off x="0" y="-14400"/>
            <a:ext cx="3347847" cy="6872400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tx2">
              <a:lumMod val="3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/>
            </a:pPr>
            <a:endParaRPr lang="ru-RU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각 삼각형 7"/>
          <p:cNvSpPr/>
          <p:nvPr/>
        </p:nvSpPr>
        <p:spPr>
          <a:xfrm rot="5400000" flipH="1" flipV="1">
            <a:off x="7704000" y="5418000"/>
            <a:ext cx="2519999" cy="360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="" xmlns:a16="http://schemas.microsoft.com/office/drawing/2014/main" id="{7A3B75ED-85AA-404F-9841-C2760D59B581}"/>
              </a:ext>
            </a:extLst>
          </p:cNvPr>
          <p:cNvSpPr>
            <a:spLocks noGrp="1"/>
          </p:cNvSpPr>
          <p:nvPr/>
        </p:nvSpPr>
        <p:spPr>
          <a:xfrm>
            <a:off x="40001" y="196527"/>
            <a:ext cx="178588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>
                <a:solidFill>
                  <a:srgbClr val="FFFFFF"/>
                </a:solidFill>
              </a:rPr>
              <a:t>개요</a:t>
            </a:r>
          </a:p>
        </p:txBody>
      </p:sp>
      <p:pic>
        <p:nvPicPr>
          <p:cNvPr id="2" name="그림 2" descr="선반, 건물, 실내, 앉아있는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3A079D99-4FEF-475C-8D7C-6B5DF2C3DD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0" t="17009" r="170" b="17155"/>
          <a:stretch/>
        </p:blipFill>
        <p:spPr>
          <a:xfrm>
            <a:off x="4136008" y="955005"/>
            <a:ext cx="4733251" cy="5091487"/>
          </a:xfrm>
          <a:prstGeom prst="rect">
            <a:avLst/>
          </a:prstGeom>
        </p:spPr>
      </p:pic>
      <p:pic>
        <p:nvPicPr>
          <p:cNvPr id="6" name="그림 8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DD2C0242-CF5D-4FE6-BBB3-452A83EBA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300" y="2314205"/>
            <a:ext cx="742950" cy="1057275"/>
          </a:xfrm>
          <a:prstGeom prst="rect">
            <a:avLst/>
          </a:prstGeom>
        </p:spPr>
      </p:pic>
      <p:pic>
        <p:nvPicPr>
          <p:cNvPr id="12" name="그림 10" descr="전자기기, 카메라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1A88966E-DE62-4A6C-9D94-1A2AA521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8846" y="3699283"/>
            <a:ext cx="513632" cy="781050"/>
          </a:xfrm>
          <a:prstGeom prst="rect">
            <a:avLst/>
          </a:prstGeom>
        </p:spPr>
      </p:pic>
      <p:pic>
        <p:nvPicPr>
          <p:cNvPr id="13" name="그림 10" descr="전자기기, 카메라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825771BB-99AA-4003-99A5-E5BB67769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8846" y="2526091"/>
            <a:ext cx="513632" cy="781050"/>
          </a:xfrm>
          <a:prstGeom prst="rect">
            <a:avLst/>
          </a:prstGeom>
        </p:spPr>
      </p:pic>
      <p:pic>
        <p:nvPicPr>
          <p:cNvPr id="14" name="그림 10" descr="전자기기, 카메라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8F6BA291-8024-4F17-965C-E1FE145A1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8846" y="1352898"/>
            <a:ext cx="513632" cy="781050"/>
          </a:xfrm>
          <a:prstGeom prst="rect">
            <a:avLst/>
          </a:prstGeom>
        </p:spPr>
      </p:pic>
      <p:pic>
        <p:nvPicPr>
          <p:cNvPr id="16" name="그림 10" descr="전자기기, 카메라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F4906CB2-16F2-44EB-84A5-B3A94CF748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8846" y="4872475"/>
            <a:ext cx="513632" cy="781050"/>
          </a:xfrm>
          <a:prstGeom prst="rect">
            <a:avLst/>
          </a:prstGeom>
        </p:spPr>
      </p:pic>
      <p:pic>
        <p:nvPicPr>
          <p:cNvPr id="17" name="그림 17" descr="램프, 옅은, 음식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7A8B8465-1B6B-4C1F-8C28-BE01E719F9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772" t="53174" r="8208" b="14161"/>
          <a:stretch/>
        </p:blipFill>
        <p:spPr>
          <a:xfrm rot="16680000">
            <a:off x="6304197" y="1944328"/>
            <a:ext cx="385242" cy="371572"/>
          </a:xfrm>
          <a:prstGeom prst="rect">
            <a:avLst/>
          </a:prstGeom>
        </p:spPr>
      </p:pic>
      <p:pic>
        <p:nvPicPr>
          <p:cNvPr id="19" name="그림 17" descr="램프, 옅은, 음식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9456B106-00C8-484D-9213-5352C81F51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772" t="53174" r="8208" b="14161"/>
          <a:stretch/>
        </p:blipFill>
        <p:spPr>
          <a:xfrm rot="-4920000">
            <a:off x="6304197" y="3186059"/>
            <a:ext cx="385242" cy="371572"/>
          </a:xfrm>
          <a:prstGeom prst="rect">
            <a:avLst/>
          </a:prstGeom>
        </p:spPr>
      </p:pic>
      <p:pic>
        <p:nvPicPr>
          <p:cNvPr id="20" name="그림 17" descr="램프, 옅은, 음식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497F079E-BD7F-485B-BAAA-9D9087DA9E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772" t="53174" r="8208" b="14161"/>
          <a:stretch/>
        </p:blipFill>
        <p:spPr>
          <a:xfrm rot="16680000">
            <a:off x="6304197" y="5694307"/>
            <a:ext cx="385242" cy="371572"/>
          </a:xfrm>
          <a:prstGeom prst="rect">
            <a:avLst/>
          </a:prstGeom>
        </p:spPr>
      </p:pic>
      <p:pic>
        <p:nvPicPr>
          <p:cNvPr id="21" name="그림 17" descr="램프, 옅은, 음식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C833222F-DC14-4069-A10A-DEB8A5E754D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772" t="53174" r="8208" b="14161"/>
          <a:stretch/>
        </p:blipFill>
        <p:spPr>
          <a:xfrm rot="16680000">
            <a:off x="6304197" y="4442458"/>
            <a:ext cx="385242" cy="371572"/>
          </a:xfrm>
          <a:prstGeom prst="rect">
            <a:avLst/>
          </a:prstGeom>
        </p:spPr>
      </p:pic>
      <p:pic>
        <p:nvPicPr>
          <p:cNvPr id="24" name="그림 24" descr="건물, 음식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533EC9A8-864E-46B1-86C1-96BA4626C6A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17" t="3420" r="5346" b="6522"/>
          <a:stretch/>
        </p:blipFill>
        <p:spPr>
          <a:xfrm>
            <a:off x="6054846" y="396674"/>
            <a:ext cx="879900" cy="756901"/>
          </a:xfrm>
          <a:prstGeom prst="rect">
            <a:avLst/>
          </a:prstGeom>
        </p:spPr>
      </p:pic>
      <p:pic>
        <p:nvPicPr>
          <p:cNvPr id="11" name="그림 14" descr="회로, 키보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AF78ADB4-BA6A-4C66-8148-1AC9E0AD657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61" t="3211" r="1760" b="2293"/>
          <a:stretch/>
        </p:blipFill>
        <p:spPr>
          <a:xfrm rot="1260000">
            <a:off x="4627809" y="504938"/>
            <a:ext cx="727146" cy="527393"/>
          </a:xfrm>
          <a:prstGeom prst="rect">
            <a:avLst/>
          </a:prstGeom>
        </p:spPr>
      </p:pic>
      <p:pic>
        <p:nvPicPr>
          <p:cNvPr id="25" name="그림 25" descr="옅은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AA02ACD-2410-4C6D-AD32-BE9FA645D85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259" t="14669" r="12690" b="7576"/>
          <a:stretch/>
        </p:blipFill>
        <p:spPr>
          <a:xfrm rot="-2460000">
            <a:off x="7653194" y="620953"/>
            <a:ext cx="369914" cy="420222"/>
          </a:xfrm>
          <a:prstGeom prst="rect">
            <a:avLst/>
          </a:prstGeom>
        </p:spPr>
      </p:pic>
      <p:pic>
        <p:nvPicPr>
          <p:cNvPr id="27" name="그림 27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A893BA7A-16BC-4847-8007-21E161E306D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3759605" y="3412829"/>
            <a:ext cx="430731" cy="1095738"/>
          </a:xfrm>
          <a:prstGeom prst="rect">
            <a:avLst/>
          </a:prstGeom>
        </p:spPr>
      </p:pic>
      <p:pic>
        <p:nvPicPr>
          <p:cNvPr id="29" name="그림 29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32FD63FD-7A05-427C-A781-977B86C395F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0563" t="12676" r="8098" b="16197"/>
          <a:stretch/>
        </p:blipFill>
        <p:spPr>
          <a:xfrm rot="18540000">
            <a:off x="3386624" y="5257187"/>
            <a:ext cx="948410" cy="841914"/>
          </a:xfrm>
          <a:prstGeom prst="rect">
            <a:avLst/>
          </a:prstGeom>
        </p:spPr>
      </p:pic>
      <p:sp>
        <p:nvSpPr>
          <p:cNvPr id="3" name="덧셈 기호 2"/>
          <p:cNvSpPr/>
          <p:nvPr/>
        </p:nvSpPr>
        <p:spPr>
          <a:xfrm>
            <a:off x="2051649" y="3414395"/>
            <a:ext cx="1508647" cy="1508647"/>
          </a:xfrm>
          <a:prstGeom prst="mathPlus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7" name="Picture 3" descr="C:\Users\Admin\Downloads\image\창문열기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82696"/>
            <a:ext cx="3000182" cy="2318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Admin\Downloads\image\수분센서.png"/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31" b="33146"/>
          <a:stretch/>
        </p:blipFill>
        <p:spPr bwMode="auto">
          <a:xfrm rot="5400000">
            <a:off x="1038588" y="3145562"/>
            <a:ext cx="1656398" cy="56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Admin\Downloads\image\서보 모터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315177">
            <a:off x="330854" y="3466616"/>
            <a:ext cx="1581842" cy="1694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4068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각 삼각형 8">
            <a:extLst>
              <a:ext uri="{FF2B5EF4-FFF2-40B4-BE49-F238E27FC236}">
                <a16:creationId xmlns="" xmlns:a16="http://schemas.microsoft.com/office/drawing/2014/main" id="{3A6F63F9-63A7-4456-9B8F-4671B62363C9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3199F9C5-D306-443C-A698-CCD47F546689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795" y="62435"/>
            <a:ext cx="3840867" cy="863279"/>
          </a:xfrm>
        </p:spPr>
        <p:txBody>
          <a:bodyPr>
            <a:normAutofit/>
          </a:bodyPr>
          <a:lstStyle/>
          <a:p>
            <a:pPr>
              <a:defRPr lang="ko-KR" altLang="en-US"/>
            </a:pPr>
            <a:r>
              <a:rPr lang="ko-KR" altLang="en-US" sz="5000">
                <a:solidFill>
                  <a:srgbClr val="FFFFFF"/>
                </a:solidFill>
              </a:rPr>
              <a:t>문제 인식</a:t>
            </a:r>
          </a:p>
        </p:txBody>
      </p:sp>
      <p:pic>
        <p:nvPicPr>
          <p:cNvPr id="5" name="그림 2" descr="선반, 건물, 실내, 앉아있는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9C43FFAB-D049-4F12-B59F-11354D3C5E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0" t="17009" r="170" b="17155"/>
          <a:stretch/>
        </p:blipFill>
        <p:spPr>
          <a:xfrm>
            <a:off x="3131800" y="3082943"/>
            <a:ext cx="3074214" cy="3307057"/>
          </a:xfrm>
          <a:prstGeom prst="rect">
            <a:avLst/>
          </a:prstGeom>
        </p:spPr>
      </p:pic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3C3F1133-87BC-449E-BC89-AD649B5453F8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2" name="말풍선: 타원형 11">
            <a:extLst>
              <a:ext uri="{FF2B5EF4-FFF2-40B4-BE49-F238E27FC236}">
                <a16:creationId xmlns="" xmlns:a16="http://schemas.microsoft.com/office/drawing/2014/main" id="{54466591-17FD-4F5F-8674-28DCC2C6EEBD}"/>
              </a:ext>
            </a:extLst>
          </p:cNvPr>
          <p:cNvSpPr/>
          <p:nvPr/>
        </p:nvSpPr>
        <p:spPr>
          <a:xfrm>
            <a:off x="5652150" y="2160000"/>
            <a:ext cx="3424176" cy="1078701"/>
          </a:xfrm>
          <a:prstGeom prst="wedgeEllipseCallout">
            <a:avLst>
              <a:gd name="adj1" fmla="val -38080"/>
              <a:gd name="adj2" fmla="val 91639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0000"/>
                </a:solidFill>
              </a:rPr>
              <a:t>보관중인 </a:t>
            </a:r>
            <a:r>
              <a:rPr lang="ko-KR" altLang="en-US" b="1" dirty="0">
                <a:solidFill>
                  <a:srgbClr val="FF0000"/>
                </a:solidFill>
              </a:rPr>
              <a:t>물건의 양</a:t>
            </a:r>
            <a:r>
              <a:rPr lang="ko-KR" altLang="en-US" dirty="0">
                <a:solidFill>
                  <a:srgbClr val="000000"/>
                </a:solidFill>
              </a:rPr>
              <a:t>을</a:t>
            </a:r>
          </a:p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자동</a:t>
            </a:r>
            <a:r>
              <a:rPr lang="ko-KR" altLang="en-US" dirty="0">
                <a:solidFill>
                  <a:srgbClr val="000000"/>
                </a:solidFill>
              </a:rPr>
              <a:t>으로 파악하면</a:t>
            </a:r>
            <a:br>
              <a:rPr lang="ko-KR" altLang="en-US" dirty="0">
                <a:solidFill>
                  <a:srgbClr val="000000"/>
                </a:solidFill>
              </a:rPr>
            </a:br>
            <a:r>
              <a:rPr lang="ko-KR" altLang="en-US" dirty="0">
                <a:solidFill>
                  <a:srgbClr val="000000"/>
                </a:solidFill>
              </a:rPr>
              <a:t>편리할 것이다.</a:t>
            </a:r>
          </a:p>
        </p:txBody>
      </p:sp>
      <p:sp>
        <p:nvSpPr>
          <p:cNvPr id="13" name="말풍선: 타원형 12">
            <a:extLst>
              <a:ext uri="{FF2B5EF4-FFF2-40B4-BE49-F238E27FC236}">
                <a16:creationId xmlns="" xmlns:a16="http://schemas.microsoft.com/office/drawing/2014/main" id="{E03C1C26-EF79-4516-9171-9E083A6311BE}"/>
              </a:ext>
            </a:extLst>
          </p:cNvPr>
          <p:cNvSpPr/>
          <p:nvPr/>
        </p:nvSpPr>
        <p:spPr>
          <a:xfrm flipH="1">
            <a:off x="46175" y="2420860"/>
            <a:ext cx="3384470" cy="1003138"/>
          </a:xfrm>
          <a:prstGeom prst="wedgeEllipseCallout">
            <a:avLst>
              <a:gd name="adj1" fmla="val -46781"/>
              <a:gd name="adj2" fmla="val 71995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70C0"/>
                </a:solidFill>
              </a:rPr>
              <a:t>남은 공간</a:t>
            </a:r>
            <a:r>
              <a:rPr lang="ko-KR" altLang="en-US" dirty="0">
                <a:solidFill>
                  <a:srgbClr val="000000"/>
                </a:solidFill>
              </a:rPr>
              <a:t>을 알려주면</a:t>
            </a:r>
            <a:br>
              <a:rPr lang="ko-KR" altLang="en-US" dirty="0">
                <a:solidFill>
                  <a:srgbClr val="000000"/>
                </a:solidFill>
              </a:rPr>
            </a:br>
            <a:r>
              <a:rPr lang="ko-KR" altLang="en-US" dirty="0">
                <a:solidFill>
                  <a:srgbClr val="000000"/>
                </a:solidFill>
              </a:rPr>
              <a:t>유용할 것이다.</a:t>
            </a:r>
          </a:p>
        </p:txBody>
      </p:sp>
      <p:sp>
        <p:nvSpPr>
          <p:cNvPr id="14" name="말풍선: 타원형 13">
            <a:extLst>
              <a:ext uri="{FF2B5EF4-FFF2-40B4-BE49-F238E27FC236}">
                <a16:creationId xmlns="" xmlns:a16="http://schemas.microsoft.com/office/drawing/2014/main" id="{9EAC20D1-233B-49C7-985E-C49A73C09BBF}"/>
              </a:ext>
            </a:extLst>
          </p:cNvPr>
          <p:cNvSpPr/>
          <p:nvPr/>
        </p:nvSpPr>
        <p:spPr>
          <a:xfrm>
            <a:off x="2627730" y="1341696"/>
            <a:ext cx="3424176" cy="1311796"/>
          </a:xfrm>
          <a:prstGeom prst="wedgeEllipseCallout">
            <a:avLst>
              <a:gd name="adj1" fmla="val 3368"/>
              <a:gd name="adj2" fmla="val 93722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000000"/>
                </a:solidFill>
              </a:rPr>
              <a:t>움직임을 파악하여</a:t>
            </a:r>
            <a:br>
              <a:rPr lang="ko-KR" altLang="en-US" dirty="0">
                <a:solidFill>
                  <a:srgbClr val="000000"/>
                </a:solidFill>
              </a:rPr>
            </a:br>
            <a:r>
              <a:rPr lang="ko-KR" altLang="en-US" dirty="0">
                <a:solidFill>
                  <a:srgbClr val="000000"/>
                </a:solidFill>
              </a:rPr>
              <a:t>경보를 울리는</a:t>
            </a:r>
            <a:br>
              <a:rPr lang="ko-KR" altLang="en-US" dirty="0">
                <a:solidFill>
                  <a:srgbClr val="000000"/>
                </a:solidFill>
              </a:rPr>
            </a:br>
            <a:r>
              <a:rPr lang="ko-KR" altLang="en-US" b="1" dirty="0">
                <a:solidFill>
                  <a:srgbClr val="FF0000"/>
                </a:solidFill>
              </a:rPr>
              <a:t>방범 기능</a:t>
            </a:r>
          </a:p>
        </p:txBody>
      </p:sp>
      <p:sp>
        <p:nvSpPr>
          <p:cNvPr id="15" name="말풍선: 타원형 14">
            <a:extLst>
              <a:ext uri="{FF2B5EF4-FFF2-40B4-BE49-F238E27FC236}">
                <a16:creationId xmlns="" xmlns:a16="http://schemas.microsoft.com/office/drawing/2014/main" id="{BB4DA0B9-5E68-471A-8953-73857ED004DE}"/>
              </a:ext>
            </a:extLst>
          </p:cNvPr>
          <p:cNvSpPr/>
          <p:nvPr/>
        </p:nvSpPr>
        <p:spPr>
          <a:xfrm>
            <a:off x="118185" y="4149100"/>
            <a:ext cx="3312460" cy="853093"/>
          </a:xfrm>
          <a:prstGeom prst="wedgeEllipseCallout">
            <a:avLst>
              <a:gd name="adj1" fmla="val 35527"/>
              <a:gd name="adj2" fmla="val 90413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온도</a:t>
            </a:r>
            <a:r>
              <a:rPr lang="ko-KR" altLang="en-US" dirty="0">
                <a:solidFill>
                  <a:srgbClr val="000000"/>
                </a:solidFill>
              </a:rPr>
              <a:t>에 따라 자동으로</a:t>
            </a:r>
            <a:br>
              <a:rPr lang="ko-KR" altLang="en-US" dirty="0">
                <a:solidFill>
                  <a:srgbClr val="000000"/>
                </a:solidFill>
              </a:rPr>
            </a:br>
            <a:r>
              <a:rPr lang="ko-KR" altLang="en-US" b="1" dirty="0">
                <a:solidFill>
                  <a:srgbClr val="0070C0"/>
                </a:solidFill>
              </a:rPr>
              <a:t>냉난방기</a:t>
            </a:r>
            <a:r>
              <a:rPr lang="ko-KR" altLang="en-US" dirty="0">
                <a:solidFill>
                  <a:srgbClr val="000000"/>
                </a:solidFill>
              </a:rPr>
              <a:t> 가동</a:t>
            </a:r>
          </a:p>
        </p:txBody>
      </p:sp>
      <p:sp>
        <p:nvSpPr>
          <p:cNvPr id="16" name="말풍선: 타원형 14">
            <a:extLst>
              <a:ext uri="{FF2B5EF4-FFF2-40B4-BE49-F238E27FC236}">
                <a16:creationId xmlns="" xmlns:a16="http://schemas.microsoft.com/office/drawing/2014/main" id="{BB4DA0B9-5E68-471A-8953-73857ED004DE}"/>
              </a:ext>
            </a:extLst>
          </p:cNvPr>
          <p:cNvSpPr/>
          <p:nvPr/>
        </p:nvSpPr>
        <p:spPr>
          <a:xfrm>
            <a:off x="4975201" y="4224593"/>
            <a:ext cx="4145999" cy="1023756"/>
          </a:xfrm>
          <a:prstGeom prst="wedgeEllipseCallout">
            <a:avLst>
              <a:gd name="adj1" fmla="val -41050"/>
              <a:gd name="adj2" fmla="val 70874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rgbClr val="0070C0"/>
                </a:solidFill>
              </a:rPr>
              <a:t>비</a:t>
            </a:r>
            <a:r>
              <a:rPr lang="ko-KR" altLang="en-US" dirty="0" smtClean="0">
                <a:solidFill>
                  <a:srgbClr val="000000"/>
                </a:solidFill>
              </a:rPr>
              <a:t>가 오면 </a:t>
            </a:r>
            <a:r>
              <a:rPr lang="ko-KR" altLang="en-US" b="1" dirty="0" smtClean="0">
                <a:solidFill>
                  <a:srgbClr val="FF0000"/>
                </a:solidFill>
              </a:rPr>
              <a:t>창문 닫기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pPr algn="ctr"/>
            <a:r>
              <a:rPr lang="ko-KR" altLang="en-US" b="1" dirty="0">
                <a:solidFill>
                  <a:srgbClr val="0070C0"/>
                </a:solidFill>
              </a:rPr>
              <a:t>비</a:t>
            </a:r>
            <a:r>
              <a:rPr lang="ko-KR" altLang="en-US" dirty="0" smtClean="0">
                <a:solidFill>
                  <a:srgbClr val="000000"/>
                </a:solidFill>
              </a:rPr>
              <a:t>가 그치면 </a:t>
            </a:r>
            <a:r>
              <a:rPr lang="ko-KR" altLang="en-US" b="1" dirty="0" smtClean="0">
                <a:solidFill>
                  <a:srgbClr val="FF0000"/>
                </a:solidFill>
              </a:rPr>
              <a:t>창문 열어</a:t>
            </a:r>
            <a:r>
              <a:rPr lang="ko-KR" altLang="en-US" dirty="0" smtClean="0">
                <a:solidFill>
                  <a:srgbClr val="000000"/>
                </a:solidFill>
              </a:rPr>
              <a:t> 환기</a:t>
            </a:r>
            <a:endParaRPr lang="ko-KR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5" descr="옅은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718C20E3-221D-409A-A636-6B050F2ED9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59" t="14669" r="12690" b="7576"/>
          <a:stretch/>
        </p:blipFill>
        <p:spPr>
          <a:xfrm rot="-2460000">
            <a:off x="6083880" y="3402701"/>
            <a:ext cx="541364" cy="601197"/>
          </a:xfrm>
          <a:prstGeom prst="rect">
            <a:avLst/>
          </a:prstGeom>
        </p:spPr>
      </p:pic>
      <p:pic>
        <p:nvPicPr>
          <p:cNvPr id="6" name="그림 6" descr="전자기기, 카메라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DF1F475-0499-4FB0-8619-41FEAD42E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73" y="2042543"/>
            <a:ext cx="1593207" cy="980646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="" xmlns:a16="http://schemas.microsoft.com/office/drawing/2014/main" id="{E067B478-5574-4434-96CA-CD1F2090C6DB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60894FF1-EC6F-4256-8C9D-A9950384CD2A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="" xmlns:a16="http://schemas.microsoft.com/office/drawing/2014/main" id="{A470A10A-0205-49E1-B0A4-0A51CD549C3A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해결 방안</a:t>
            </a:r>
          </a:p>
        </p:txBody>
      </p:sp>
      <p:sp>
        <p:nvSpPr>
          <p:cNvPr id="21" name="직각 삼각형 20">
            <a:extLst>
              <a:ext uri="{FF2B5EF4-FFF2-40B4-BE49-F238E27FC236}">
                <a16:creationId xmlns="" xmlns:a16="http://schemas.microsoft.com/office/drawing/2014/main" id="{8D63AD81-2A6E-4D81-AF0F-0F68F3B02863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BB6D00EE-B4A1-485F-9A69-74764E90E346}"/>
              </a:ext>
            </a:extLst>
          </p:cNvPr>
          <p:cNvSpPr txBox="1"/>
          <p:nvPr/>
        </p:nvSpPr>
        <p:spPr>
          <a:xfrm>
            <a:off x="1790700" y="2047875"/>
            <a:ext cx="6734175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2500" b="1" dirty="0"/>
              <a:t>거리 </a:t>
            </a:r>
            <a:r>
              <a:rPr lang="ko-KR" altLang="en-US" sz="2500" b="1" dirty="0"/>
              <a:t>측정</a:t>
            </a:r>
            <a:r>
              <a:rPr lang="ko-KR" altLang="en-US" sz="2500" dirty="0"/>
              <a:t>을 통해 </a:t>
            </a:r>
            <a:r>
              <a:rPr lang="ko-KR" altLang="en-US" sz="2500" b="1" dirty="0"/>
              <a:t>물건의</a:t>
            </a:r>
            <a:r>
              <a:rPr lang="ko-KR" sz="2500" b="1" dirty="0"/>
              <a:t> 양</a:t>
            </a:r>
            <a:r>
              <a:rPr lang="ko-KR" sz="2500" dirty="0"/>
              <a:t> 파악​</a:t>
            </a:r>
          </a:p>
          <a:p>
            <a:r>
              <a:rPr lang="ko-KR" altLang="en-US" sz="2500" dirty="0"/>
              <a:t>   로 물건 위치 및 남은 공간 등 정보 표시</a:t>
            </a:r>
            <a:endParaRPr lang="ko-KR" sz="2500" dirty="0"/>
          </a:p>
        </p:txBody>
      </p:sp>
      <p:pic>
        <p:nvPicPr>
          <p:cNvPr id="24" name="그림 24" descr="건물, 음식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DB459414-12B8-4773-9322-BAF72FE2DF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17" t="3420" r="5346" b="6522"/>
          <a:stretch/>
        </p:blipFill>
        <p:spPr>
          <a:xfrm>
            <a:off x="506442" y="3025225"/>
            <a:ext cx="1079925" cy="92835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CD0E3A16-F595-49BA-98D6-A61A9DEA3FDC}"/>
              </a:ext>
            </a:extLst>
          </p:cNvPr>
          <p:cNvSpPr txBox="1"/>
          <p:nvPr/>
        </p:nvSpPr>
        <p:spPr>
          <a:xfrm>
            <a:off x="1790700" y="2981324"/>
            <a:ext cx="739140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dirty="0"/>
              <a:t>평시 </a:t>
            </a:r>
            <a:r>
              <a:rPr lang="en-US" altLang="ko-KR" sz="2500" dirty="0"/>
              <a:t>:</a:t>
            </a:r>
            <a:r>
              <a:rPr lang="ko-KR" altLang="en-US" sz="2500" dirty="0"/>
              <a:t> 움직임 </a:t>
            </a:r>
            <a:r>
              <a:rPr lang="ko-KR" altLang="en-US" sz="2500" dirty="0" err="1"/>
              <a:t>O</a:t>
            </a:r>
            <a:r>
              <a:rPr lang="ko-KR" altLang="en-US" sz="2500" dirty="0"/>
              <a:t>-&gt;</a:t>
            </a:r>
            <a:r>
              <a:rPr lang="ko-KR" altLang="en-US" sz="2500" dirty="0" err="1"/>
              <a:t>X</a:t>
            </a:r>
            <a:r>
              <a:rPr lang="ko-KR" altLang="en-US" sz="2500" dirty="0"/>
              <a:t>  =&gt; 초음파 센서로 거리 측정</a:t>
            </a:r>
            <a:endParaRPr lang="ko-KR" dirty="0"/>
          </a:p>
          <a:p>
            <a:r>
              <a:rPr lang="ko-KR" altLang="en-US" sz="1000" dirty="0"/>
              <a:t>     </a:t>
            </a:r>
          </a:p>
          <a:p>
            <a:r>
              <a:rPr lang="ko-KR" altLang="en-US" sz="2500" dirty="0" err="1"/>
              <a:t>방범기능ON</a:t>
            </a:r>
            <a:r>
              <a:rPr lang="ko-KR" altLang="en-US" sz="2500" dirty="0"/>
              <a:t> : </a:t>
            </a:r>
            <a:r>
              <a:rPr lang="ko-KR" sz="2500" dirty="0">
                <a:ea typeface="+mn-lt"/>
                <a:cs typeface="+mn-lt"/>
              </a:rPr>
              <a:t>움직임 </a:t>
            </a:r>
            <a:r>
              <a:rPr lang="en-US" altLang="ko-KR" sz="2500" dirty="0">
                <a:ea typeface="+mn-lt"/>
                <a:cs typeface="+mn-lt"/>
              </a:rPr>
              <a:t>X-</a:t>
            </a:r>
            <a:r>
              <a:rPr lang="ko-KR" sz="2500" dirty="0">
                <a:ea typeface="+mn-lt"/>
                <a:cs typeface="+mn-lt"/>
              </a:rPr>
              <a:t>&gt;</a:t>
            </a:r>
            <a:r>
              <a:rPr lang="en-US" altLang="ko-KR" sz="2500" dirty="0">
                <a:ea typeface="+mn-lt"/>
                <a:cs typeface="+mn-lt"/>
              </a:rPr>
              <a:t>O =&gt;      로 </a:t>
            </a:r>
            <a:r>
              <a:rPr lang="en-US" altLang="ko-KR" sz="2500" dirty="0" err="1">
                <a:ea typeface="+mn-lt"/>
                <a:cs typeface="+mn-lt"/>
              </a:rPr>
              <a:t>경보</a:t>
            </a:r>
            <a:r>
              <a:rPr lang="en-US" altLang="ko-KR" sz="2500" dirty="0">
                <a:ea typeface="+mn-lt"/>
                <a:cs typeface="+mn-lt"/>
              </a:rPr>
              <a:t> </a:t>
            </a:r>
            <a:endParaRPr lang="ko-KR" dirty="0"/>
          </a:p>
        </p:txBody>
      </p:sp>
      <p:pic>
        <p:nvPicPr>
          <p:cNvPr id="29" name="그림 14" descr="회로, 키보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9E801232-CA98-4E8B-AD91-E4D805B2D8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61" t="3211" r="1760" b="2293"/>
          <a:stretch/>
        </p:blipFill>
        <p:spPr>
          <a:xfrm rot="1260000">
            <a:off x="557758" y="4056054"/>
            <a:ext cx="984321" cy="72741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48BD448F-15B4-43FF-BFDC-955FCDF341AA}"/>
              </a:ext>
            </a:extLst>
          </p:cNvPr>
          <p:cNvSpPr txBox="1"/>
          <p:nvPr/>
        </p:nvSpPr>
        <p:spPr>
          <a:xfrm>
            <a:off x="1790699" y="4152899"/>
            <a:ext cx="5924550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dirty="0" err="1"/>
              <a:t>온습도</a:t>
            </a:r>
            <a:r>
              <a:rPr lang="ko-KR" altLang="en-US" sz="2500" dirty="0"/>
              <a:t> 측정 후 정상 범위 벗어나면​</a:t>
            </a:r>
          </a:p>
        </p:txBody>
      </p:sp>
      <p:pic>
        <p:nvPicPr>
          <p:cNvPr id="32" name="그림 29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1FDFC6B-CAE4-4A31-A0AE-2BBABCC9F9F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563" t="12676" r="8098" b="16197"/>
          <a:stretch/>
        </p:blipFill>
        <p:spPr>
          <a:xfrm rot="2100000">
            <a:off x="669195" y="4724207"/>
            <a:ext cx="1005560" cy="88953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15AA9E49-F326-4B0D-93B8-65FF8DD72591}"/>
              </a:ext>
            </a:extLst>
          </p:cNvPr>
          <p:cNvSpPr txBox="1"/>
          <p:nvPr/>
        </p:nvSpPr>
        <p:spPr>
          <a:xfrm>
            <a:off x="1790699" y="4895849"/>
            <a:ext cx="5924550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dirty="0"/>
              <a:t>로 냉난방기 또는 가습 제습기 가동</a:t>
            </a:r>
          </a:p>
        </p:txBody>
      </p:sp>
      <p:pic>
        <p:nvPicPr>
          <p:cNvPr id="35" name="그림 17" descr="램프, 옅은, 음식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EBC851ED-4A1A-4DF5-B372-63940BB9203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8772" t="53174" r="8208" b="14161"/>
          <a:stretch/>
        </p:blipFill>
        <p:spPr>
          <a:xfrm rot="13620000">
            <a:off x="1811689" y="2450744"/>
            <a:ext cx="394767" cy="371572"/>
          </a:xfrm>
          <a:prstGeom prst="rect">
            <a:avLst/>
          </a:prstGeom>
        </p:spPr>
      </p:pic>
      <p:pic>
        <p:nvPicPr>
          <p:cNvPr id="37" name="그림 27" descr="전자기기, 회로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D260673E-92B8-456E-B33F-1D8E2FF703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606738" y="5141268"/>
            <a:ext cx="668856" cy="170533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38A04960-2E42-4A72-BA57-B74E7ADE7247}"/>
              </a:ext>
            </a:extLst>
          </p:cNvPr>
          <p:cNvSpPr txBox="1"/>
          <p:nvPr/>
        </p:nvSpPr>
        <p:spPr>
          <a:xfrm>
            <a:off x="1790699" y="5724524"/>
            <a:ext cx="7248525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dirty="0"/>
              <a:t>블루투스를 통해 사용자 스마트폰으로 정보 제공</a:t>
            </a:r>
          </a:p>
        </p:txBody>
      </p:sp>
      <p:pic>
        <p:nvPicPr>
          <p:cNvPr id="18" name="그림 2" descr="선반, 건물, 실내, 앉아있는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9C43FFAB-D049-4F12-B59F-11354D3C5E7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190" t="17009" r="170" b="17155"/>
          <a:stretch/>
        </p:blipFill>
        <p:spPr>
          <a:xfrm>
            <a:off x="7419224" y="417300"/>
            <a:ext cx="1620000" cy="17427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각 삼각형 8">
            <a:extLst>
              <a:ext uri="{FF2B5EF4-FFF2-40B4-BE49-F238E27FC236}">
                <a16:creationId xmlns="" xmlns:a16="http://schemas.microsoft.com/office/drawing/2014/main" id="{E067B478-5574-4434-96CA-CD1F2090C6DB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60894FF1-EC6F-4256-8C9D-A9950384CD2A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="" xmlns:a16="http://schemas.microsoft.com/office/drawing/2014/main" id="{A470A10A-0205-49E1-B0A4-0A51CD549C3A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해결 방안</a:t>
            </a:r>
          </a:p>
        </p:txBody>
      </p:sp>
      <p:sp>
        <p:nvSpPr>
          <p:cNvPr id="21" name="직각 삼각형 20">
            <a:extLst>
              <a:ext uri="{FF2B5EF4-FFF2-40B4-BE49-F238E27FC236}">
                <a16:creationId xmlns="" xmlns:a16="http://schemas.microsoft.com/office/drawing/2014/main" id="{8D63AD81-2A6E-4D81-AF0F-0F68F3B02863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48BD448F-15B4-43FF-BFDC-955FCDF341AA}"/>
              </a:ext>
            </a:extLst>
          </p:cNvPr>
          <p:cNvSpPr txBox="1"/>
          <p:nvPr/>
        </p:nvSpPr>
        <p:spPr>
          <a:xfrm>
            <a:off x="1833242" y="2741435"/>
            <a:ext cx="5924550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dirty="0" smtClean="0"/>
              <a:t>수분 센서로 빗물이 감지되면</a:t>
            </a:r>
            <a:endParaRPr lang="ko-KR" altLang="en-US" sz="2500" dirty="0"/>
          </a:p>
        </p:txBody>
      </p:sp>
      <p:pic>
        <p:nvPicPr>
          <p:cNvPr id="19" name="Picture 3" descr="C:\Users\Admin\Downloads\image\창문열기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955" y="494074"/>
            <a:ext cx="2140582" cy="165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C:\Users\Admin\Downloads\image\수분센서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31" b="33146"/>
          <a:stretch/>
        </p:blipFill>
        <p:spPr bwMode="auto">
          <a:xfrm rot="5400000">
            <a:off x="281816" y="2793962"/>
            <a:ext cx="2001838" cy="685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5" descr="C:\Users\Admin\Downloads\image\서보 모터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90" y="4581160"/>
            <a:ext cx="1581842" cy="1694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48BD448F-15B4-43FF-BFDC-955FCDF341AA}"/>
              </a:ext>
            </a:extLst>
          </p:cNvPr>
          <p:cNvSpPr txBox="1"/>
          <p:nvPr/>
        </p:nvSpPr>
        <p:spPr>
          <a:xfrm>
            <a:off x="1833242" y="4951196"/>
            <a:ext cx="5924550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500" dirty="0" smtClean="0"/>
              <a:t>모터로 창문 닫기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4328366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각 삼각형 4">
            <a:extLst>
              <a:ext uri="{FF2B5EF4-FFF2-40B4-BE49-F238E27FC236}">
                <a16:creationId xmlns="" xmlns:a16="http://schemas.microsoft.com/office/drawing/2014/main" id="{0C48136F-D3BE-45A9-AC9A-90F206486FDF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6A8FEBD7-1FA8-4296-BB59-A381E5B45B34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="" xmlns:a16="http://schemas.microsoft.com/office/drawing/2014/main" id="{0FF87A50-2AC0-4D18-AAAF-89A878D3F5E3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사업 전망</a:t>
            </a:r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DFF766F9-FAC2-4CBF-BEE7-64241EB865B1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pic>
        <p:nvPicPr>
          <p:cNvPr id="2" name="그림 4" descr="세계 물류시장 성장">
            <a:extLst>
              <a:ext uri="{FF2B5EF4-FFF2-40B4-BE49-F238E27FC236}">
                <a16:creationId xmlns="" xmlns:a16="http://schemas.microsoft.com/office/drawing/2014/main" id="{DAB61421-B320-4B9F-AD91-892289C16D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4814" y="1976093"/>
            <a:ext cx="6785872" cy="4192062"/>
          </a:xfr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D1E3C2D-AA3D-4A23-9765-7F9673CC867D}"/>
              </a:ext>
            </a:extLst>
          </p:cNvPr>
          <p:cNvSpPr txBox="1"/>
          <p:nvPr/>
        </p:nvSpPr>
        <p:spPr>
          <a:xfrm>
            <a:off x="1177842" y="6302959"/>
            <a:ext cx="679681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/>
              <a:t>출처 : </a:t>
            </a:r>
            <a:r>
              <a:rPr lang="ko-KR" dirty="0" err="1">
                <a:ea typeface="+mn-lt"/>
                <a:cs typeface="+mn-lt"/>
              </a:rPr>
              <a:t>Transparency</a:t>
            </a:r>
            <a:r>
              <a:rPr lang="ko-KR" dirty="0">
                <a:ea typeface="+mn-lt"/>
                <a:cs typeface="+mn-lt"/>
              </a:rPr>
              <a:t> Market </a:t>
            </a:r>
            <a:r>
              <a:rPr lang="ko-KR" dirty="0" err="1">
                <a:ea typeface="+mn-lt"/>
                <a:cs typeface="+mn-lt"/>
              </a:rPr>
              <a:t>Research</a:t>
            </a:r>
            <a:r>
              <a:rPr lang="ko-KR" dirty="0">
                <a:ea typeface="+mn-lt"/>
                <a:cs typeface="+mn-lt"/>
              </a:rPr>
              <a:t>, </a:t>
            </a:r>
            <a:r>
              <a:rPr lang="en-US" altLang="ko-KR" dirty="0">
                <a:ea typeface="+mn-lt"/>
                <a:cs typeface="+mn-lt"/>
              </a:rPr>
              <a:t>Cargo News</a:t>
            </a:r>
            <a:endParaRPr lang="ko-KR" altLang="en-US" dirty="0"/>
          </a:p>
        </p:txBody>
      </p:sp>
      <p:sp>
        <p:nvSpPr>
          <p:cNvPr id="10" name="제목 1">
            <a:extLst>
              <a:ext uri="{FF2B5EF4-FFF2-40B4-BE49-F238E27FC236}">
                <a16:creationId xmlns="" xmlns:a16="http://schemas.microsoft.com/office/drawing/2014/main" id="{6F44758D-A053-448D-97B1-456786607283}"/>
              </a:ext>
            </a:extLst>
          </p:cNvPr>
          <p:cNvSpPr txBox="1">
            <a:spLocks/>
          </p:cNvSpPr>
          <p:nvPr/>
        </p:nvSpPr>
        <p:spPr>
          <a:xfrm>
            <a:off x="3914684" y="761174"/>
            <a:ext cx="5238345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3500" dirty="0">
                <a:solidFill>
                  <a:srgbClr val="3F3F3F"/>
                </a:solidFill>
              </a:rPr>
              <a:t>세계 물류 시장의 성장</a:t>
            </a:r>
          </a:p>
        </p:txBody>
      </p:sp>
    </p:spTree>
    <p:extLst>
      <p:ext uri="{BB962C8B-B14F-4D97-AF65-F5344CB8AC3E}">
        <p14:creationId xmlns:p14="http://schemas.microsoft.com/office/powerpoint/2010/main" val="386854040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이(가) 표시된 사진&#10;&#10;매우 높은 신뢰도로 생성된 설명">
            <a:extLst>
              <a:ext uri="{FF2B5EF4-FFF2-40B4-BE49-F238E27FC236}">
                <a16:creationId xmlns="" xmlns:a16="http://schemas.microsoft.com/office/drawing/2014/main" id="{BD2F475B-E7A6-45AC-8FEC-77EA10590F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940"/>
          <a:stretch>
            <a:fillRect/>
          </a:stretch>
        </p:blipFill>
        <p:spPr>
          <a:xfrm>
            <a:off x="1194659" y="1770204"/>
            <a:ext cx="6927080" cy="4945333"/>
          </a:xfrm>
          <a:prstGeom prst="rect">
            <a:avLst/>
          </a:prstGeom>
        </p:spPr>
      </p:pic>
      <p:sp>
        <p:nvSpPr>
          <p:cNvPr id="5" name="직각 삼각형 4">
            <a:extLst>
              <a:ext uri="{FF2B5EF4-FFF2-40B4-BE49-F238E27FC236}">
                <a16:creationId xmlns="" xmlns:a16="http://schemas.microsoft.com/office/drawing/2014/main" id="{0C48136F-D3BE-45A9-AC9A-90F206486FDF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6A8FEBD7-1FA8-4296-BB59-A381E5B45B34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="" xmlns:a16="http://schemas.microsoft.com/office/drawing/2014/main" id="{0FF87A50-2AC0-4D18-AAAF-89A878D3F5E3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사업 전망</a:t>
            </a:r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DFF766F9-FAC2-4CBF-BEE7-64241EB865B1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="" xmlns:a16="http://schemas.microsoft.com/office/drawing/2014/main" id="{6F44758D-A053-448D-97B1-456786607283}"/>
              </a:ext>
            </a:extLst>
          </p:cNvPr>
          <p:cNvSpPr txBox="1">
            <a:spLocks/>
          </p:cNvSpPr>
          <p:nvPr/>
        </p:nvSpPr>
        <p:spPr>
          <a:xfrm>
            <a:off x="3914684" y="761174"/>
            <a:ext cx="5238345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3500" dirty="0">
                <a:solidFill>
                  <a:srgbClr val="3F3F3F"/>
                </a:solidFill>
              </a:rPr>
              <a:t>최저 시급의 인상</a:t>
            </a:r>
          </a:p>
        </p:txBody>
      </p:sp>
    </p:spTree>
    <p:extLst>
      <p:ext uri="{BB962C8B-B14F-4D97-AF65-F5344CB8AC3E}">
        <p14:creationId xmlns:p14="http://schemas.microsoft.com/office/powerpoint/2010/main" val="4085872171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2088057" y="2492870"/>
            <a:ext cx="4967885" cy="3617255"/>
            <a:chOff x="1934568" y="2420860"/>
            <a:chExt cx="4967885" cy="3617255"/>
          </a:xfrm>
        </p:grpSpPr>
        <p:pic>
          <p:nvPicPr>
            <p:cNvPr id="4098" name="Picture 2" descr="http://kookbang.dema.mil.kr/newspaper/news/20111027/31996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4568" y="2420860"/>
              <a:ext cx="4967885" cy="3294090"/>
            </a:xfrm>
            <a:prstGeom prst="rect">
              <a:avLst/>
            </a:prstGeom>
            <a:noFill/>
            <a:effectLst>
              <a:softEdge rad="1270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407656" y="5714950"/>
              <a:ext cx="2021707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500" dirty="0" err="1" smtClean="0"/>
                <a:t>육군군수사</a:t>
              </a:r>
              <a:r>
                <a:rPr lang="ko-KR" altLang="en-US" sz="1500" dirty="0" smtClean="0"/>
                <a:t> 제</a:t>
              </a:r>
              <a:r>
                <a:rPr lang="en-US" altLang="ko-KR" sz="1500" dirty="0" smtClean="0"/>
                <a:t>2</a:t>
              </a:r>
              <a:r>
                <a:rPr lang="ko-KR" altLang="en-US" sz="1500" dirty="0" err="1" smtClean="0"/>
                <a:t>보급단</a:t>
              </a:r>
              <a:endParaRPr lang="ko-KR" altLang="en-US" sz="1500" dirty="0"/>
            </a:p>
          </p:txBody>
        </p:sp>
      </p:grpSp>
      <p:sp>
        <p:nvSpPr>
          <p:cNvPr id="5" name="직각 삼각형 4">
            <a:extLst>
              <a:ext uri="{FF2B5EF4-FFF2-40B4-BE49-F238E27FC236}">
                <a16:creationId xmlns="" xmlns:a16="http://schemas.microsoft.com/office/drawing/2014/main" id="{0C48136F-D3BE-45A9-AC9A-90F206486FDF}"/>
              </a:ext>
            </a:extLst>
          </p:cNvPr>
          <p:cNvSpPr/>
          <p:nvPr/>
        </p:nvSpPr>
        <p:spPr>
          <a:xfrm flipV="1">
            <a:off x="0" y="0"/>
            <a:ext cx="6840000" cy="2160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직각 삼각형 6">
            <a:extLst>
              <a:ext uri="{FF2B5EF4-FFF2-40B4-BE49-F238E27FC236}">
                <a16:creationId xmlns="" xmlns:a16="http://schemas.microsoft.com/office/drawing/2014/main" id="{6A8FEBD7-1FA8-4296-BB59-A381E5B45B34}"/>
              </a:ext>
            </a:extLst>
          </p:cNvPr>
          <p:cNvSpPr/>
          <p:nvPr/>
        </p:nvSpPr>
        <p:spPr>
          <a:xfrm rot="5400000">
            <a:off x="3762000" y="-3761999"/>
            <a:ext cx="1620000" cy="9144000"/>
          </a:xfrm>
          <a:prstGeom prst="rtTriangle">
            <a:avLst/>
          </a:prstGeom>
          <a:solidFill>
            <a:schemeClr val="tx2">
              <a:lumMod val="30000"/>
              <a:alpha val="5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제목 1">
            <a:extLst>
              <a:ext uri="{FF2B5EF4-FFF2-40B4-BE49-F238E27FC236}">
                <a16:creationId xmlns="" xmlns:a16="http://schemas.microsoft.com/office/drawing/2014/main" id="{0FF87A50-2AC0-4D18-AAAF-89A878D3F5E3}"/>
              </a:ext>
            </a:extLst>
          </p:cNvPr>
          <p:cNvSpPr txBox="1">
            <a:spLocks/>
          </p:cNvSpPr>
          <p:nvPr/>
        </p:nvSpPr>
        <p:spPr>
          <a:xfrm>
            <a:off x="32795" y="62435"/>
            <a:ext cx="3840867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5000" dirty="0">
                <a:solidFill>
                  <a:srgbClr val="FFFFFF"/>
                </a:solidFill>
              </a:rPr>
              <a:t>사업 전망</a:t>
            </a:r>
          </a:p>
        </p:txBody>
      </p:sp>
      <p:sp>
        <p:nvSpPr>
          <p:cNvPr id="11" name="직각 삼각형 10">
            <a:extLst>
              <a:ext uri="{FF2B5EF4-FFF2-40B4-BE49-F238E27FC236}">
                <a16:creationId xmlns="" xmlns:a16="http://schemas.microsoft.com/office/drawing/2014/main" id="{DFF766F9-FAC2-4CBF-BEE7-64241EB865B1}"/>
              </a:ext>
            </a:extLst>
          </p:cNvPr>
          <p:cNvSpPr/>
          <p:nvPr/>
        </p:nvSpPr>
        <p:spPr>
          <a:xfrm rot="10800000" flipV="1">
            <a:off x="5904000" y="6390000"/>
            <a:ext cx="3240000" cy="468000"/>
          </a:xfrm>
          <a:prstGeom prst="rtTriangle">
            <a:avLst/>
          </a:prstGeom>
          <a:solidFill>
            <a:schemeClr val="tx2">
              <a:lumMod val="30000"/>
              <a:alpha val="90000"/>
            </a:schemeClr>
          </a:solidFill>
          <a:ln algn="ctr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="" xmlns:a16="http://schemas.microsoft.com/office/drawing/2014/main" id="{6F44758D-A053-448D-97B1-456786607283}"/>
              </a:ext>
            </a:extLst>
          </p:cNvPr>
          <p:cNvSpPr txBox="1">
            <a:spLocks/>
          </p:cNvSpPr>
          <p:nvPr/>
        </p:nvSpPr>
        <p:spPr>
          <a:xfrm>
            <a:off x="3914684" y="761174"/>
            <a:ext cx="5238345" cy="863279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lang="ko-KR" altLang="en-US"/>
            </a:pPr>
            <a:r>
              <a:rPr lang="ko-KR" altLang="en-US" sz="3500" dirty="0" smtClean="0">
                <a:solidFill>
                  <a:srgbClr val="3F3F3F"/>
                </a:solidFill>
              </a:rPr>
              <a:t>군 내에서 활용</a:t>
            </a:r>
            <a:endParaRPr lang="ko-KR" altLang="en-US" sz="3500" dirty="0">
              <a:solidFill>
                <a:srgbClr val="3F3F3F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60591" y="2996940"/>
            <a:ext cx="1692637" cy="105462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</a:rPr>
              <a:t>1 ~ 10</a:t>
            </a:r>
            <a:r>
              <a:rPr lang="ko-KR" altLang="en-US" dirty="0" smtClean="0">
                <a:solidFill>
                  <a:sysClr val="windowText" lastClr="000000"/>
                </a:solidFill>
              </a:rPr>
              <a:t>종 창고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60591" y="4221110"/>
            <a:ext cx="1692637" cy="105462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ysClr val="windowText" lastClr="000000"/>
                </a:solidFill>
              </a:rPr>
              <a:t>각 중대 창고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164360" y="2996940"/>
            <a:ext cx="1692637" cy="105462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전산소모품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/>
            </a:r>
            <a:br>
              <a:rPr lang="en-US" altLang="ko-KR" dirty="0" smtClean="0">
                <a:solidFill>
                  <a:sysClr val="windowText" lastClr="000000"/>
                </a:solidFill>
              </a:rPr>
            </a:br>
            <a:r>
              <a:rPr lang="ko-KR" altLang="en-US" dirty="0" smtClean="0">
                <a:solidFill>
                  <a:sysClr val="windowText" lastClr="000000"/>
                </a:solidFill>
              </a:rPr>
              <a:t>창고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7164360" y="4221110"/>
            <a:ext cx="1692637" cy="105462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탄약고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660656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Times New Roman"/>
      </a:majorFont>
      <a:minorFont>
        <a:latin typeface="함초롬돋움"/>
        <a:ea typeface="함초롬돋움"/>
        <a:cs typeface="Times New Roman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174</Words>
  <Application>Microsoft Office PowerPoint</Application>
  <PresentationFormat>화면 슬라이드 쇼(4:3)</PresentationFormat>
  <Paragraphs>87</Paragraphs>
  <Slides>23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4" baseType="lpstr">
      <vt:lpstr>한컴오피스</vt:lpstr>
      <vt:lpstr>PowerPoint 프레젠테이션</vt:lpstr>
      <vt:lpstr>PowerPoint 프레젠테이션</vt:lpstr>
      <vt:lpstr>PowerPoint 프레젠테이션</vt:lpstr>
      <vt:lpstr>문제 인식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설계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Admin</cp:lastModifiedBy>
  <cp:revision>801</cp:revision>
  <dcterms:created xsi:type="dcterms:W3CDTF">2019-10-03T13:12:54Z</dcterms:created>
  <dcterms:modified xsi:type="dcterms:W3CDTF">2019-10-22T06:34:47Z</dcterms:modified>
</cp:coreProperties>
</file>

<file path=docProps/thumbnail.jpeg>
</file>